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277" r:id="rId5"/>
    <p:sldId id="299" r:id="rId6"/>
    <p:sldId id="290" r:id="rId7"/>
    <p:sldId id="272" r:id="rId8"/>
    <p:sldId id="282" r:id="rId9"/>
    <p:sldId id="303" r:id="rId10"/>
    <p:sldId id="304" r:id="rId11"/>
    <p:sldId id="285" r:id="rId12"/>
    <p:sldId id="305" r:id="rId13"/>
    <p:sldId id="306" r:id="rId14"/>
    <p:sldId id="275" r:id="rId15"/>
    <p:sldId id="307" r:id="rId16"/>
    <p:sldId id="280" r:id="rId17"/>
    <p:sldId id="284" r:id="rId18"/>
    <p:sldId id="308" r:id="rId19"/>
    <p:sldId id="278" r:id="rId20"/>
    <p:sldId id="268" r:id="rId21"/>
    <p:sldId id="302" r:id="rId22"/>
    <p:sldId id="288" r:id="rId23"/>
  </p:sldIdLst>
  <p:sldSz cx="12192000" cy="6858000"/>
  <p:notesSz cx="6669088" cy="9928225"/>
  <p:defaultTextStyle>
    <a:defPPr>
      <a:defRPr lang="de-DE"/>
    </a:defPPr>
    <a:lvl1pPr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4038">
          <p15:clr>
            <a:srgbClr val="A4A3A4"/>
          </p15:clr>
        </p15:guide>
        <p15:guide id="2" orient="horz" pos="4216">
          <p15:clr>
            <a:srgbClr val="A4A3A4"/>
          </p15:clr>
        </p15:guide>
        <p15:guide id="3" orient="horz" pos="3747">
          <p15:clr>
            <a:srgbClr val="A4A3A4"/>
          </p15:clr>
        </p15:guide>
        <p15:guide id="4" orient="horz" pos="3261">
          <p15:clr>
            <a:srgbClr val="A4A3A4"/>
          </p15:clr>
        </p15:guide>
        <p15:guide id="5" orient="horz" pos="2342">
          <p15:clr>
            <a:srgbClr val="A4A3A4"/>
          </p15:clr>
        </p15:guide>
        <p15:guide id="6" orient="horz" pos="2966">
          <p15:clr>
            <a:srgbClr val="A4A3A4"/>
          </p15:clr>
        </p15:guide>
        <p15:guide id="7" orient="horz" pos="616">
          <p15:clr>
            <a:srgbClr val="A4A3A4"/>
          </p15:clr>
        </p15:guide>
        <p15:guide id="8" orient="horz" pos="5952">
          <p15:clr>
            <a:srgbClr val="A4A3A4"/>
          </p15:clr>
        </p15:guide>
        <p15:guide id="9" pos="3948">
          <p15:clr>
            <a:srgbClr val="A4A3A4"/>
          </p15:clr>
        </p15:guide>
        <p15:guide id="10" pos="3719">
          <p15:clr>
            <a:srgbClr val="A4A3A4"/>
          </p15:clr>
        </p15:guide>
        <p15:guide id="11" pos="1875">
          <p15:clr>
            <a:srgbClr val="A4A3A4"/>
          </p15:clr>
        </p15:guide>
        <p15:guide id="12" pos="5588">
          <p15:clr>
            <a:srgbClr val="A4A3A4"/>
          </p15:clr>
        </p15:guide>
        <p15:guide id="13" pos="5807">
          <p15:clr>
            <a:srgbClr val="A4A3A4"/>
          </p15:clr>
        </p15:guide>
        <p15:guide id="14" pos="7423">
          <p15:clr>
            <a:srgbClr val="A4A3A4"/>
          </p15:clr>
        </p15:guide>
        <p15:guide id="15" pos="2091">
          <p15:clr>
            <a:srgbClr val="A4A3A4"/>
          </p15:clr>
        </p15:guide>
        <p15:guide id="16" pos="253">
          <p15:clr>
            <a:srgbClr val="A4A3A4"/>
          </p15:clr>
        </p15:guide>
      </p15:sldGuideLst>
    </p:ext>
    <p:ext uri="{2D200454-40CA-4A62-9FC3-DE9A4176ACB9}">
      <p15:notesGuideLst xmlns:p15="http://schemas.microsoft.com/office/powerpoint/2012/main">
        <p15:guide id="1" orient="horz" pos="230">
          <p15:clr>
            <a:srgbClr val="A4A3A4"/>
          </p15:clr>
        </p15:guide>
        <p15:guide id="2" orient="horz" pos="425">
          <p15:clr>
            <a:srgbClr val="A4A3A4"/>
          </p15:clr>
        </p15:guide>
        <p15:guide id="3" orient="horz" pos="515">
          <p15:clr>
            <a:srgbClr val="A4A3A4"/>
          </p15:clr>
        </p15:guide>
        <p15:guide id="4" orient="horz" pos="3178">
          <p15:clr>
            <a:srgbClr val="A4A3A4"/>
          </p15:clr>
        </p15:guide>
        <p15:guide id="5" pos="335">
          <p15:clr>
            <a:srgbClr val="A4A3A4"/>
          </p15:clr>
        </p15:guide>
        <p15:guide id="6" pos="38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nsu AK" initials="CA" lastIdx="7" clrIdx="0">
    <p:extLst>
      <p:ext uri="{19B8F6BF-5375-455C-9EA6-DF929625EA0E}">
        <p15:presenceInfo xmlns:p15="http://schemas.microsoft.com/office/powerpoint/2012/main" userId="854071e930a454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8D8FF"/>
    <a:srgbClr val="8181FF"/>
    <a:srgbClr val="66FF66"/>
    <a:srgbClr val="09E9A4"/>
    <a:srgbClr val="03FD44"/>
    <a:srgbClr val="E2F7E1"/>
    <a:srgbClr val="AFF3BF"/>
    <a:srgbClr val="A90000"/>
    <a:srgbClr val="C30000"/>
    <a:srgbClr val="F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84218" autoAdjust="0"/>
  </p:normalViewPr>
  <p:slideViewPr>
    <p:cSldViewPr snapToGrid="0">
      <p:cViewPr varScale="1">
        <p:scale>
          <a:sx n="61" d="100"/>
          <a:sy n="61" d="100"/>
        </p:scale>
        <p:origin x="880" y="60"/>
      </p:cViewPr>
      <p:guideLst>
        <p:guide orient="horz" pos="4038"/>
        <p:guide orient="horz" pos="4216"/>
        <p:guide orient="horz" pos="3747"/>
        <p:guide orient="horz" pos="3261"/>
        <p:guide orient="horz" pos="2342"/>
        <p:guide orient="horz" pos="2966"/>
        <p:guide orient="horz" pos="616"/>
        <p:guide orient="horz" pos="5952"/>
        <p:guide pos="3948"/>
        <p:guide pos="3719"/>
        <p:guide pos="1875"/>
        <p:guide pos="5588"/>
        <p:guide pos="5807"/>
        <p:guide pos="7423"/>
        <p:guide pos="2091"/>
        <p:guide pos="253"/>
      </p:guideLst>
    </p:cSldViewPr>
  </p:slideViewPr>
  <p:outlineViewPr>
    <p:cViewPr>
      <p:scale>
        <a:sx n="33" d="100"/>
        <a:sy n="33" d="100"/>
      </p:scale>
      <p:origin x="0" y="-538"/>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2458" y="-1349"/>
      </p:cViewPr>
      <p:guideLst>
        <p:guide orient="horz" pos="230"/>
        <p:guide orient="horz" pos="425"/>
        <p:guide orient="horz" pos="515"/>
        <p:guide orient="horz" pos="3178"/>
        <p:guide pos="335"/>
        <p:guide pos="38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3" name="Rectangle 5">
            <a:extLst>
              <a:ext uri="{FF2B5EF4-FFF2-40B4-BE49-F238E27FC236}">
                <a16:creationId xmlns:a16="http://schemas.microsoft.com/office/drawing/2014/main" id="{775FE1A3-D630-4F45-A54C-C89E8EBA8837}"/>
              </a:ext>
            </a:extLst>
          </p:cNvPr>
          <p:cNvSpPr>
            <a:spLocks noGrp="1" noChangeArrowheads="1"/>
          </p:cNvSpPr>
          <p:nvPr>
            <p:ph type="sldNum" sz="quarter" idx="3"/>
          </p:nvPr>
        </p:nvSpPr>
        <p:spPr bwMode="auto">
          <a:xfrm>
            <a:off x="4219575" y="9069388"/>
            <a:ext cx="1968500" cy="35560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defTabSz="449263" eaLnBrk="0" hangingPunct="0">
              <a:lnSpc>
                <a:spcPct val="68000"/>
              </a:lnSpc>
              <a:buClr>
                <a:srgbClr val="FFFFFF"/>
              </a:buClr>
              <a:buSzPct val="100000"/>
              <a:buFont typeface="Arial" panose="020B0604020202020204" pitchFamily="34" charset="0"/>
              <a:buNone/>
              <a:defRPr sz="1200">
                <a:latin typeface="Verdana" panose="020B0604030504040204" pitchFamily="34" charset="0"/>
              </a:defRPr>
            </a:lvl1pPr>
          </a:lstStyle>
          <a:p>
            <a:pPr>
              <a:defRPr/>
            </a:pPr>
            <a:fld id="{AA2EB68E-E2DC-4BAA-B7C1-A39FE77D3A2A}" type="slidenum">
              <a:rPr lang="de-DE" altLang="en-DE"/>
              <a:pPr>
                <a:defRPr/>
              </a:pPr>
              <a:t>‹Nr.›</a:t>
            </a:fld>
            <a:endParaRPr lang="de-DE" altLang="en-DE"/>
          </a:p>
        </p:txBody>
      </p:sp>
      <p:pic>
        <p:nvPicPr>
          <p:cNvPr id="25603" name="Bild 5" descr="UDELogocmyk.eps">
            <a:extLst>
              <a:ext uri="{FF2B5EF4-FFF2-40B4-BE49-F238E27FC236}">
                <a16:creationId xmlns:a16="http://schemas.microsoft.com/office/drawing/2014/main" id="{3CE4C8DD-4365-4EDE-A590-8134AC0AB9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5775" y="328613"/>
            <a:ext cx="15986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Bild 9" descr="Logo_paluno_RGB.jpg">
            <a:extLst>
              <a:ext uri="{FF2B5EF4-FFF2-40B4-BE49-F238E27FC236}">
                <a16:creationId xmlns:a16="http://schemas.microsoft.com/office/drawing/2014/main" id="{929901BD-A671-4E10-A65E-3536C89C14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250" y="9164638"/>
            <a:ext cx="202565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4">
            <a:extLst>
              <a:ext uri="{FF2B5EF4-FFF2-40B4-BE49-F238E27FC236}">
                <a16:creationId xmlns:a16="http://schemas.microsoft.com/office/drawing/2014/main" id="{48EE0437-D8A4-4AFD-B4C5-5E658D6D0371}"/>
              </a:ext>
            </a:extLst>
          </p:cNvPr>
          <p:cNvSpPr>
            <a:spLocks noGrp="1" noRot="1" noChangeAspect="1" noChangeArrowheads="1" noTextEdit="1"/>
          </p:cNvSpPr>
          <p:nvPr>
            <p:ph type="sldImg" idx="2"/>
          </p:nvPr>
        </p:nvSpPr>
        <p:spPr bwMode="auto">
          <a:xfrm>
            <a:off x="-207963" y="820738"/>
            <a:ext cx="7086601" cy="39862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C7ED437A-624B-4314-9D76-C9D521107003}"/>
              </a:ext>
            </a:extLst>
          </p:cNvPr>
          <p:cNvSpPr>
            <a:spLocks noGrp="1" noChangeArrowheads="1"/>
          </p:cNvSpPr>
          <p:nvPr>
            <p:ph type="body" sz="quarter" idx="3"/>
          </p:nvPr>
        </p:nvSpPr>
        <p:spPr bwMode="auto">
          <a:xfrm>
            <a:off x="531813" y="5041900"/>
            <a:ext cx="5608637" cy="4300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ltLang="en-DE" noProof="0"/>
              <a:t>Textmasterformate durch Klicken bearbeiten</a:t>
            </a:r>
          </a:p>
          <a:p>
            <a:pPr lvl="1"/>
            <a:r>
              <a:rPr lang="de-DE" altLang="en-DE" noProof="0"/>
              <a:t>Zweite Ebene</a:t>
            </a:r>
          </a:p>
          <a:p>
            <a:pPr lvl="2"/>
            <a:r>
              <a:rPr lang="de-DE" altLang="en-DE" noProof="0"/>
              <a:t>Dritte Ebene</a:t>
            </a:r>
          </a:p>
          <a:p>
            <a:pPr lvl="3"/>
            <a:r>
              <a:rPr lang="de-DE" altLang="en-DE" noProof="0"/>
              <a:t>Vierte Ebene</a:t>
            </a:r>
          </a:p>
          <a:p>
            <a:pPr lvl="4"/>
            <a:r>
              <a:rPr lang="de-DE" altLang="en-DE" noProof="0"/>
              <a:t>Fünfte Ebene</a:t>
            </a:r>
          </a:p>
        </p:txBody>
      </p:sp>
      <p:pic>
        <p:nvPicPr>
          <p:cNvPr id="24580" name="Bild 7" descr="UDELogocmyk.eps">
            <a:extLst>
              <a:ext uri="{FF2B5EF4-FFF2-40B4-BE49-F238E27FC236}">
                <a16:creationId xmlns:a16="http://schemas.microsoft.com/office/drawing/2014/main" id="{8DEB6F5A-0D09-4F01-8558-EEED55C752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7863" y="320675"/>
            <a:ext cx="1557337"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f ftr="0"/>
  <p:notesStyle>
    <a:lvl1pPr marL="180975" indent="-180975" algn="l" rtl="0" eaLnBrk="0" fontAlgn="base" hangingPunct="0">
      <a:spcBef>
        <a:spcPct val="30000"/>
      </a:spcBef>
      <a:spcAft>
        <a:spcPct val="0"/>
      </a:spcAft>
      <a:buClr>
        <a:srgbClr val="304090"/>
      </a:buClr>
      <a:buSzPct val="75000"/>
      <a:buFont typeface="Lucida Grande" pitchFamily="-111" charset="0"/>
      <a:buChar char="•"/>
      <a:defRPr sz="1200" kern="1200">
        <a:solidFill>
          <a:schemeClr val="tx1"/>
        </a:solidFill>
        <a:latin typeface="Verdana"/>
        <a:ea typeface="ＭＳ Ｐゴシック" panose="020B0600070205080204" pitchFamily="34" charset="-128"/>
        <a:cs typeface="Verdana"/>
      </a:defRPr>
    </a:lvl1pPr>
    <a:lvl2pPr marL="541338" indent="-203200" algn="l" rtl="0" eaLnBrk="0" fontAlgn="base" hangingPunct="0">
      <a:spcBef>
        <a:spcPct val="30000"/>
      </a:spcBef>
      <a:spcAft>
        <a:spcPct val="0"/>
      </a:spcAft>
      <a:buClr>
        <a:srgbClr val="304090"/>
      </a:buClr>
      <a:buSzPct val="75000"/>
      <a:buFont typeface="Lucida Grande" pitchFamily="-111" charset="0"/>
      <a:buChar char="•"/>
      <a:defRPr sz="1100" kern="1200">
        <a:solidFill>
          <a:schemeClr val="tx1"/>
        </a:solidFill>
        <a:latin typeface="Verdana"/>
        <a:ea typeface="ＭＳ Ｐゴシック" charset="-128"/>
        <a:cs typeface="Verdana"/>
      </a:defRPr>
    </a:lvl2pPr>
    <a:lvl3pPr marL="903288" indent="-192088" algn="l" rtl="0" eaLnBrk="0" fontAlgn="base" hangingPunct="0">
      <a:spcBef>
        <a:spcPct val="30000"/>
      </a:spcBef>
      <a:spcAft>
        <a:spcPct val="0"/>
      </a:spcAft>
      <a:buClr>
        <a:srgbClr val="304090"/>
      </a:buClr>
      <a:buSzPct val="75000"/>
      <a:buFont typeface="Lucida Grande" pitchFamily="-111" charset="0"/>
      <a:buChar char="•"/>
      <a:defRPr sz="1100" kern="1200">
        <a:solidFill>
          <a:schemeClr val="tx1"/>
        </a:solidFill>
        <a:latin typeface="Verdana"/>
        <a:ea typeface="ＭＳ Ｐゴシック" charset="-128"/>
        <a:cs typeface="Verdana"/>
      </a:defRPr>
    </a:lvl3pPr>
    <a:lvl4pPr marL="1263650" indent="-190500" algn="l" rtl="0" eaLnBrk="0" fontAlgn="base" hangingPunct="0">
      <a:spcBef>
        <a:spcPct val="30000"/>
      </a:spcBef>
      <a:spcAft>
        <a:spcPct val="0"/>
      </a:spcAft>
      <a:buClr>
        <a:srgbClr val="304090"/>
      </a:buClr>
      <a:buSzPct val="75000"/>
      <a:buFont typeface="Lucida Grande" pitchFamily="-111" charset="0"/>
      <a:buChar char="•"/>
      <a:defRPr sz="1100" kern="1200">
        <a:solidFill>
          <a:schemeClr val="tx1"/>
        </a:solidFill>
        <a:latin typeface="Verdana"/>
        <a:ea typeface="ＭＳ Ｐゴシック" charset="-128"/>
        <a:cs typeface="Verdana"/>
      </a:defRPr>
    </a:lvl4pPr>
    <a:lvl5pPr marL="1625600" indent="-192088" algn="l" rtl="0" eaLnBrk="0" fontAlgn="base" hangingPunct="0">
      <a:spcBef>
        <a:spcPct val="30000"/>
      </a:spcBef>
      <a:spcAft>
        <a:spcPct val="0"/>
      </a:spcAft>
      <a:buClr>
        <a:srgbClr val="304090"/>
      </a:buClr>
      <a:buSzPct val="75000"/>
      <a:buFont typeface="Lucida Grande" pitchFamily="-111" charset="0"/>
      <a:buChar char="•"/>
      <a:defRPr sz="1100" kern="1200">
        <a:solidFill>
          <a:schemeClr val="tx1"/>
        </a:solidFill>
        <a:latin typeface="Verdana"/>
        <a:ea typeface="ＭＳ Ｐゴシック" charset="-128"/>
        <a:cs typeface="Verdana"/>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lienbildplatzhalter 1">
            <a:extLst>
              <a:ext uri="{FF2B5EF4-FFF2-40B4-BE49-F238E27FC236}">
                <a16:creationId xmlns:a16="http://schemas.microsoft.com/office/drawing/2014/main" id="{343CA55C-10B2-4706-A629-BBDD5F2D6506}"/>
              </a:ext>
            </a:extLst>
          </p:cNvPr>
          <p:cNvSpPr>
            <a:spLocks noGrp="1" noRot="1" noChangeAspect="1" noChangeArrowheads="1" noTextEdit="1"/>
          </p:cNvSpPr>
          <p:nvPr>
            <p:ph type="sldImg"/>
          </p:nvPr>
        </p:nvSpPr>
        <p:spPr>
          <a:ln/>
        </p:spPr>
      </p:sp>
      <p:sp>
        <p:nvSpPr>
          <p:cNvPr id="27651" name="Notizenplatzhalter 2">
            <a:extLst>
              <a:ext uri="{FF2B5EF4-FFF2-40B4-BE49-F238E27FC236}">
                <a16:creationId xmlns:a16="http://schemas.microsoft.com/office/drawing/2014/main" id="{9480FD15-29C9-4282-B825-884B7F5480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anose="020B0604030504040204" pitchFamily="34" charset="0"/>
              <a:cs typeface="Verdana" panose="020B060403050404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lienbildplatzhalter 1">
            <a:extLst>
              <a:ext uri="{FF2B5EF4-FFF2-40B4-BE49-F238E27FC236}">
                <a16:creationId xmlns:a16="http://schemas.microsoft.com/office/drawing/2014/main" id="{4B73CE95-FA6C-4BB8-AB25-0CF1600E1D09}"/>
              </a:ext>
            </a:extLst>
          </p:cNvPr>
          <p:cNvSpPr>
            <a:spLocks noGrp="1" noRot="1" noChangeAspect="1" noChangeArrowheads="1" noTextEdit="1"/>
          </p:cNvSpPr>
          <p:nvPr>
            <p:ph type="sldImg"/>
          </p:nvPr>
        </p:nvSpPr>
        <p:spPr>
          <a:ln/>
        </p:spPr>
      </p:sp>
      <p:sp>
        <p:nvSpPr>
          <p:cNvPr id="35843" name="Notizenplatzhalter 2">
            <a:extLst>
              <a:ext uri="{FF2B5EF4-FFF2-40B4-BE49-F238E27FC236}">
                <a16:creationId xmlns:a16="http://schemas.microsoft.com/office/drawing/2014/main" id="{11373DBE-2023-4BC4-A801-DFBC9D688F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
                <a:srgbClr val="304090"/>
              </a:buClr>
              <a:buSzPct val="75000"/>
              <a:buFont typeface="Lucida Grande" pitchFamily="-111" charset="0"/>
              <a:buNone/>
              <a:tabLst/>
              <a:defRPr/>
            </a:pPr>
            <a:endParaRPr lang="en-DE" sz="1200" kern="1200" dirty="0">
              <a:solidFill>
                <a:schemeClr val="tx1"/>
              </a:solidFill>
              <a:effectLst/>
              <a:latin typeface="Verdana"/>
              <a:ea typeface="ＭＳ Ｐゴシック" panose="020B0600070205080204" pitchFamily="34" charset="-128"/>
              <a:cs typeface="Verdan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lienbildplatzhalter 1">
            <a:extLst>
              <a:ext uri="{FF2B5EF4-FFF2-40B4-BE49-F238E27FC236}">
                <a16:creationId xmlns:a16="http://schemas.microsoft.com/office/drawing/2014/main" id="{4B73CE95-FA6C-4BB8-AB25-0CF1600E1D09}"/>
              </a:ext>
            </a:extLst>
          </p:cNvPr>
          <p:cNvSpPr>
            <a:spLocks noGrp="1" noRot="1" noChangeAspect="1" noChangeArrowheads="1" noTextEdit="1"/>
          </p:cNvSpPr>
          <p:nvPr>
            <p:ph type="sldImg"/>
          </p:nvPr>
        </p:nvSpPr>
        <p:spPr>
          <a:ln/>
        </p:spPr>
      </p:sp>
      <p:sp>
        <p:nvSpPr>
          <p:cNvPr id="35843" name="Notizenplatzhalter 2">
            <a:extLst>
              <a:ext uri="{FF2B5EF4-FFF2-40B4-BE49-F238E27FC236}">
                <a16:creationId xmlns:a16="http://schemas.microsoft.com/office/drawing/2014/main" id="{11373DBE-2023-4BC4-A801-DFBC9D688F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
                <a:srgbClr val="304090"/>
              </a:buClr>
              <a:buSzPct val="75000"/>
              <a:buFont typeface="Lucida Grande" pitchFamily="-111" charset="0"/>
              <a:buNone/>
              <a:tabLst/>
              <a:defRPr/>
            </a:pPr>
            <a:endParaRPr lang="en-DE" sz="1200" kern="1200" dirty="0">
              <a:solidFill>
                <a:schemeClr val="tx1"/>
              </a:solidFill>
              <a:effectLst/>
              <a:latin typeface="Verdana"/>
              <a:ea typeface="ＭＳ Ｐゴシック" panose="020B0600070205080204" pitchFamily="34" charset="-128"/>
              <a:cs typeface="Verdana"/>
            </a:endParaRPr>
          </a:p>
        </p:txBody>
      </p:sp>
    </p:spTree>
    <p:extLst>
      <p:ext uri="{BB962C8B-B14F-4D97-AF65-F5344CB8AC3E}">
        <p14:creationId xmlns:p14="http://schemas.microsoft.com/office/powerpoint/2010/main" val="4049014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zweizeilig">
    <p:bg>
      <p:bgPr>
        <a:solidFill>
          <a:schemeClr val="bg1"/>
        </a:solidFill>
        <a:effectLst/>
      </p:bgPr>
    </p:bg>
    <p:spTree>
      <p:nvGrpSpPr>
        <p:cNvPr id="1" name=""/>
        <p:cNvGrpSpPr/>
        <p:nvPr/>
      </p:nvGrpSpPr>
      <p:grpSpPr>
        <a:xfrm>
          <a:off x="0" y="0"/>
          <a:ext cx="0" cy="0"/>
          <a:chOff x="0" y="0"/>
          <a:chExt cx="0" cy="0"/>
        </a:xfrm>
      </p:grpSpPr>
      <p:pic>
        <p:nvPicPr>
          <p:cNvPr id="4" name="Picture 2" descr="beamer">
            <a:extLst>
              <a:ext uri="{FF2B5EF4-FFF2-40B4-BE49-F238E27FC236}">
                <a16:creationId xmlns:a16="http://schemas.microsoft.com/office/drawing/2014/main" id="{1BF6783C-53DF-4164-BC92-F2FB32FEA1C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407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hteck 13">
            <a:extLst>
              <a:ext uri="{FF2B5EF4-FFF2-40B4-BE49-F238E27FC236}">
                <a16:creationId xmlns:a16="http://schemas.microsoft.com/office/drawing/2014/main" id="{DD55E73A-1BE9-4457-849E-C92CA1A39550}"/>
              </a:ext>
            </a:extLst>
          </p:cNvPr>
          <p:cNvSpPr/>
          <p:nvPr userDrawn="1"/>
        </p:nvSpPr>
        <p:spPr bwMode="auto">
          <a:xfrm>
            <a:off x="0" y="6196013"/>
            <a:ext cx="12192000" cy="566737"/>
          </a:xfrm>
          <a:prstGeom prst="rect">
            <a:avLst/>
          </a:prstGeom>
          <a:solidFill>
            <a:schemeClr val="bg1"/>
          </a:solidFill>
          <a:ln w="12700" cap="flat" cmpd="sng" algn="ctr">
            <a:no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latin typeface="Verdana" panose="020B0604030504040204" pitchFamily="34" charset="0"/>
            </a:endParaRPr>
          </a:p>
        </p:txBody>
      </p:sp>
      <p:pic>
        <p:nvPicPr>
          <p:cNvPr id="6" name="Bild 15" descr="UDELogoRGB.tif">
            <a:extLst>
              <a:ext uri="{FF2B5EF4-FFF2-40B4-BE49-F238E27FC236}">
                <a16:creationId xmlns:a16="http://schemas.microsoft.com/office/drawing/2014/main" id="{744997F7-42D8-4FDE-AB84-DA518464403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100" y="-11113"/>
            <a:ext cx="4756150" cy="88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ld 17" descr="Logo_paluno_RGB.jpg">
            <a:extLst>
              <a:ext uri="{FF2B5EF4-FFF2-40B4-BE49-F238E27FC236}">
                <a16:creationId xmlns:a16="http://schemas.microsoft.com/office/drawing/2014/main" id="{B132473E-BA76-49E9-A430-9BE9E38A613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99363" y="6249988"/>
            <a:ext cx="41925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eck 18">
            <a:extLst>
              <a:ext uri="{FF2B5EF4-FFF2-40B4-BE49-F238E27FC236}">
                <a16:creationId xmlns:a16="http://schemas.microsoft.com/office/drawing/2014/main" id="{1A9945C0-578E-4F7F-B3E9-03FCDB055C47}"/>
              </a:ext>
            </a:extLst>
          </p:cNvPr>
          <p:cNvSpPr/>
          <p:nvPr userDrawn="1"/>
        </p:nvSpPr>
        <p:spPr bwMode="auto">
          <a:xfrm>
            <a:off x="11817350" y="5889625"/>
            <a:ext cx="374650" cy="744538"/>
          </a:xfrm>
          <a:prstGeom prst="rect">
            <a:avLst/>
          </a:prstGeom>
          <a:solidFill>
            <a:srgbClr val="FFFFFF"/>
          </a:solidFill>
          <a:ln w="12700" cap="flat" cmpd="sng" algn="ctr">
            <a:no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cs typeface="Arial" panose="020B0604020202020204" pitchFamily="34" charset="0"/>
            </a:endParaRPr>
          </a:p>
        </p:txBody>
      </p:sp>
      <p:sp>
        <p:nvSpPr>
          <p:cNvPr id="4098" name="Rectangle 2"/>
          <p:cNvSpPr>
            <a:spLocks noGrp="1" noChangeArrowheads="1"/>
          </p:cNvSpPr>
          <p:nvPr>
            <p:ph type="ctrTitle"/>
          </p:nvPr>
        </p:nvSpPr>
        <p:spPr>
          <a:xfrm>
            <a:off x="404284" y="4197180"/>
            <a:ext cx="11379200" cy="1841230"/>
          </a:xfrm>
          <a:solidFill>
            <a:schemeClr val="bg1"/>
          </a:solidFill>
        </p:spPr>
        <p:txBody>
          <a:bodyPr lIns="216000" tIns="126000"/>
          <a:lstStyle>
            <a:lvl1pPr algn="l">
              <a:defRPr sz="3200" b="1" baseline="0">
                <a:solidFill>
                  <a:srgbClr val="B21E1D"/>
                </a:solidFill>
                <a:latin typeface="Verdana"/>
                <a:cs typeface="Verdana"/>
              </a:defRPr>
            </a:lvl1pPr>
          </a:lstStyle>
          <a:p>
            <a:r>
              <a:rPr lang="de-DE"/>
              <a:t>Mastertitelformat bearbeiten</a:t>
            </a:r>
            <a:endParaRPr lang="en-US" dirty="0"/>
          </a:p>
        </p:txBody>
      </p:sp>
      <p:sp>
        <p:nvSpPr>
          <p:cNvPr id="4099" name="Rectangle 3"/>
          <p:cNvSpPr>
            <a:spLocks noGrp="1" noChangeArrowheads="1"/>
          </p:cNvSpPr>
          <p:nvPr>
            <p:ph type="subTitle" idx="1"/>
          </p:nvPr>
        </p:nvSpPr>
        <p:spPr>
          <a:xfrm>
            <a:off x="400051" y="5418937"/>
            <a:ext cx="11379200" cy="1121671"/>
          </a:xfrm>
          <a:noFill/>
        </p:spPr>
        <p:txBody>
          <a:bodyPr lIns="234000"/>
          <a:lstStyle>
            <a:lvl1pPr marL="0" indent="0">
              <a:buFont typeface="Wingdings" charset="2"/>
              <a:buNone/>
              <a:defRPr sz="2000" b="1" baseline="0">
                <a:latin typeface="Verdana"/>
                <a:cs typeface="Verdana"/>
              </a:defRPr>
            </a:lvl1pPr>
          </a:lstStyle>
          <a:p>
            <a:r>
              <a:rPr lang="de-DE"/>
              <a:t>Master-Untertitelformat bearbeiten</a:t>
            </a:r>
            <a:endParaRPr lang="de-DE" dirty="0"/>
          </a:p>
        </p:txBody>
      </p:sp>
    </p:spTree>
    <p:extLst>
      <p:ext uri="{BB962C8B-B14F-4D97-AF65-F5344CB8AC3E}">
        <p14:creationId xmlns:p14="http://schemas.microsoft.com/office/powerpoint/2010/main" val="33186149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Foliennummernplatzhalter 3">
            <a:extLst>
              <a:ext uri="{FF2B5EF4-FFF2-40B4-BE49-F238E27FC236}">
                <a16:creationId xmlns:a16="http://schemas.microsoft.com/office/drawing/2014/main" id="{501C4539-180D-44CF-9246-72DCE6386044}"/>
              </a:ext>
            </a:extLst>
          </p:cNvPr>
          <p:cNvSpPr>
            <a:spLocks noGrp="1"/>
          </p:cNvSpPr>
          <p:nvPr>
            <p:ph type="sldNum" sz="quarter" idx="10"/>
          </p:nvPr>
        </p:nvSpPr>
        <p:spPr/>
        <p:txBody>
          <a:bodyPr/>
          <a:lstStyle>
            <a:lvl1pPr>
              <a:defRPr/>
            </a:lvl1pPr>
          </a:lstStyle>
          <a:p>
            <a:pPr>
              <a:defRPr/>
            </a:pPr>
            <a:fld id="{1DA583F5-3D77-4C17-8719-F456903E717C}" type="slidenum">
              <a:rPr lang="de-DE" altLang="en-DE"/>
              <a:pPr>
                <a:defRPr/>
              </a:pPr>
              <a:t>‹Nr.›</a:t>
            </a:fld>
            <a:endParaRPr lang="de-DE" altLang="en-DE"/>
          </a:p>
        </p:txBody>
      </p:sp>
      <p:sp>
        <p:nvSpPr>
          <p:cNvPr id="4" name="Fußzeilenplatzhalter 12">
            <a:extLst>
              <a:ext uri="{FF2B5EF4-FFF2-40B4-BE49-F238E27FC236}">
                <a16:creationId xmlns:a16="http://schemas.microsoft.com/office/drawing/2014/main" id="{2614C0E1-4DEA-4933-AAF3-749F9810C4EC}"/>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1969327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oliennummernplatzhalter 2">
            <a:extLst>
              <a:ext uri="{FF2B5EF4-FFF2-40B4-BE49-F238E27FC236}">
                <a16:creationId xmlns:a16="http://schemas.microsoft.com/office/drawing/2014/main" id="{DA2BDF3E-10E1-44EC-9F84-3331D2CC79FE}"/>
              </a:ext>
            </a:extLst>
          </p:cNvPr>
          <p:cNvSpPr>
            <a:spLocks noGrp="1"/>
          </p:cNvSpPr>
          <p:nvPr>
            <p:ph type="sldNum" sz="quarter" idx="10"/>
          </p:nvPr>
        </p:nvSpPr>
        <p:spPr/>
        <p:txBody>
          <a:bodyPr/>
          <a:lstStyle>
            <a:lvl1pPr>
              <a:defRPr/>
            </a:lvl1pPr>
          </a:lstStyle>
          <a:p>
            <a:pPr>
              <a:defRPr/>
            </a:pPr>
            <a:fld id="{02C9ED3F-A71A-4508-9F9D-9F61A0E6D121}" type="slidenum">
              <a:rPr lang="de-DE" altLang="en-DE"/>
              <a:pPr>
                <a:defRPr/>
              </a:pPr>
              <a:t>‹Nr.›</a:t>
            </a:fld>
            <a:endParaRPr lang="de-DE" altLang="en-DE"/>
          </a:p>
        </p:txBody>
      </p:sp>
      <p:sp>
        <p:nvSpPr>
          <p:cNvPr id="3" name="Fußzeilenplatzhalter 12">
            <a:extLst>
              <a:ext uri="{FF2B5EF4-FFF2-40B4-BE49-F238E27FC236}">
                <a16:creationId xmlns:a16="http://schemas.microsoft.com/office/drawing/2014/main" id="{804AAE8D-1F9A-4B8C-8DDC-0C96B15B9B7C}"/>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005917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06402" y="234950"/>
            <a:ext cx="4214284" cy="1162050"/>
          </a:xfrm>
        </p:spPr>
        <p:txBody>
          <a:bodyPr/>
          <a:lstStyle>
            <a:lvl1pPr algn="l">
              <a:defRPr sz="2000" b="1"/>
            </a:lvl1pPr>
          </a:lstStyle>
          <a:p>
            <a:r>
              <a:rPr lang="de-DE"/>
              <a:t>Titelmasterformat durch Klicken bearbeiten</a:t>
            </a:r>
            <a:endParaRPr lang="en-US" dirty="0"/>
          </a:p>
        </p:txBody>
      </p:sp>
      <p:sp>
        <p:nvSpPr>
          <p:cNvPr id="3" name="Inhaltsplatzhalter 2"/>
          <p:cNvSpPr>
            <a:spLocks noGrp="1"/>
          </p:cNvSpPr>
          <p:nvPr>
            <p:ph idx="1"/>
          </p:nvPr>
        </p:nvSpPr>
        <p:spPr>
          <a:xfrm>
            <a:off x="4766733" y="234953"/>
            <a:ext cx="7018867" cy="5708677"/>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platzhalter 3"/>
          <p:cNvSpPr>
            <a:spLocks noGrp="1"/>
          </p:cNvSpPr>
          <p:nvPr>
            <p:ph type="body" sz="half" idx="2"/>
          </p:nvPr>
        </p:nvSpPr>
        <p:spPr>
          <a:xfrm>
            <a:off x="406402" y="1485902"/>
            <a:ext cx="4214284" cy="445772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9" name="Textplatzhalter 8"/>
          <p:cNvSpPr>
            <a:spLocks noGrp="1"/>
          </p:cNvSpPr>
          <p:nvPr>
            <p:ph type="body" sz="quarter" idx="12"/>
          </p:nvPr>
        </p:nvSpPr>
        <p:spPr>
          <a:xfrm>
            <a:off x="408519" y="5679235"/>
            <a:ext cx="11374967" cy="268186"/>
          </a:xfrm>
        </p:spPr>
        <p:txBody>
          <a:bodyPr/>
          <a:lstStyle>
            <a:lvl1pPr>
              <a:buNone/>
              <a:defRPr sz="1200"/>
            </a:lvl1pPr>
          </a:lstStyle>
          <a:p>
            <a:pPr lvl="0"/>
            <a:r>
              <a:rPr lang="de-DE"/>
              <a:t>Mastertextformat bearbeiten</a:t>
            </a:r>
          </a:p>
        </p:txBody>
      </p:sp>
      <p:sp>
        <p:nvSpPr>
          <p:cNvPr id="6" name="Foliennummernplatzhalter 5">
            <a:extLst>
              <a:ext uri="{FF2B5EF4-FFF2-40B4-BE49-F238E27FC236}">
                <a16:creationId xmlns:a16="http://schemas.microsoft.com/office/drawing/2014/main" id="{B0C73BA5-4338-44DD-A0AB-484B0600935D}"/>
              </a:ext>
            </a:extLst>
          </p:cNvPr>
          <p:cNvSpPr>
            <a:spLocks noGrp="1"/>
          </p:cNvSpPr>
          <p:nvPr>
            <p:ph type="sldNum" sz="quarter" idx="13"/>
          </p:nvPr>
        </p:nvSpPr>
        <p:spPr/>
        <p:txBody>
          <a:bodyPr/>
          <a:lstStyle>
            <a:lvl1pPr>
              <a:defRPr/>
            </a:lvl1pPr>
          </a:lstStyle>
          <a:p>
            <a:pPr>
              <a:defRPr/>
            </a:pPr>
            <a:fld id="{19AE7FF6-B4ED-407B-BD17-0F261E7DA1C6}" type="slidenum">
              <a:rPr lang="de-DE" altLang="en-DE"/>
              <a:pPr>
                <a:defRPr/>
              </a:pPr>
              <a:t>‹Nr.›</a:t>
            </a:fld>
            <a:endParaRPr lang="de-DE" altLang="en-DE"/>
          </a:p>
        </p:txBody>
      </p:sp>
      <p:sp>
        <p:nvSpPr>
          <p:cNvPr id="7" name="Fußzeilenplatzhalter 12">
            <a:extLst>
              <a:ext uri="{FF2B5EF4-FFF2-40B4-BE49-F238E27FC236}">
                <a16:creationId xmlns:a16="http://schemas.microsoft.com/office/drawing/2014/main" id="{40E703CB-F33E-406D-95B1-4059575A893C}"/>
              </a:ext>
            </a:extLst>
          </p:cNvPr>
          <p:cNvSpPr>
            <a:spLocks noGrp="1"/>
          </p:cNvSpPr>
          <p:nvPr>
            <p:ph type="ftr" sz="quarter" idx="14"/>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600511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2389717" y="4818765"/>
            <a:ext cx="73152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2389717" y="630940"/>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endParaRPr lang="en-US" noProof="0"/>
          </a:p>
        </p:txBody>
      </p:sp>
      <p:sp>
        <p:nvSpPr>
          <p:cNvPr id="4" name="Textplatzhalter 3"/>
          <p:cNvSpPr>
            <a:spLocks noGrp="1"/>
          </p:cNvSpPr>
          <p:nvPr>
            <p:ph type="body" sz="half" idx="2"/>
          </p:nvPr>
        </p:nvSpPr>
        <p:spPr>
          <a:xfrm>
            <a:off x="2389717" y="5385506"/>
            <a:ext cx="7315200" cy="5580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Foliennummernplatzhalter 5">
            <a:extLst>
              <a:ext uri="{FF2B5EF4-FFF2-40B4-BE49-F238E27FC236}">
                <a16:creationId xmlns:a16="http://schemas.microsoft.com/office/drawing/2014/main" id="{965AC538-7AE2-4C67-B57E-F2778B4DDEE9}"/>
              </a:ext>
            </a:extLst>
          </p:cNvPr>
          <p:cNvSpPr>
            <a:spLocks noGrp="1"/>
          </p:cNvSpPr>
          <p:nvPr>
            <p:ph type="sldNum" sz="quarter" idx="10"/>
          </p:nvPr>
        </p:nvSpPr>
        <p:spPr/>
        <p:txBody>
          <a:bodyPr/>
          <a:lstStyle>
            <a:lvl1pPr>
              <a:defRPr/>
            </a:lvl1pPr>
          </a:lstStyle>
          <a:p>
            <a:pPr>
              <a:defRPr/>
            </a:pPr>
            <a:fld id="{E88A0694-5182-4C2A-9ED9-A9130052C1EF}"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25464CDA-9E00-479B-9E9F-05BC9E44DB4A}"/>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145626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4" name="Textfeld 11">
            <a:extLst>
              <a:ext uri="{FF2B5EF4-FFF2-40B4-BE49-F238E27FC236}">
                <a16:creationId xmlns:a16="http://schemas.microsoft.com/office/drawing/2014/main" id="{4058CB30-80AE-4604-A599-5033D010C9D6}"/>
              </a:ext>
            </a:extLst>
          </p:cNvPr>
          <p:cNvSpPr txBox="1"/>
          <p:nvPr userDrawn="1"/>
        </p:nvSpPr>
        <p:spPr>
          <a:xfrm rot="5400000">
            <a:off x="11551444" y="6201569"/>
            <a:ext cx="936625" cy="258763"/>
          </a:xfrm>
          <a:prstGeom prst="rect">
            <a:avLst/>
          </a:prstGeom>
          <a:solidFill>
            <a:srgbClr val="FFFFFF"/>
          </a:solidFill>
        </p:spPr>
        <p:txBody>
          <a:bodyPr>
            <a:spAutoFit/>
          </a:bodyPr>
          <a:lstStyle>
            <a:lvl1pPr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DE" sz="1200">
                <a:solidFill>
                  <a:srgbClr val="B3B3B3"/>
                </a:solidFill>
                <a:latin typeface="Verdana" panose="020B0604030504040204" pitchFamily="34" charset="0"/>
              </a:rPr>
              <a:t>© paluno</a:t>
            </a:r>
          </a:p>
        </p:txBody>
      </p:sp>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Foliennummernplatzhalter 4">
            <a:extLst>
              <a:ext uri="{FF2B5EF4-FFF2-40B4-BE49-F238E27FC236}">
                <a16:creationId xmlns:a16="http://schemas.microsoft.com/office/drawing/2014/main" id="{B0DA2B66-5050-4E90-B485-BA376A33204C}"/>
              </a:ext>
            </a:extLst>
          </p:cNvPr>
          <p:cNvSpPr>
            <a:spLocks noGrp="1"/>
          </p:cNvSpPr>
          <p:nvPr>
            <p:ph type="sldNum" sz="quarter" idx="10"/>
          </p:nvPr>
        </p:nvSpPr>
        <p:spPr/>
        <p:txBody>
          <a:bodyPr/>
          <a:lstStyle>
            <a:lvl1pPr>
              <a:defRPr/>
            </a:lvl1pPr>
          </a:lstStyle>
          <a:p>
            <a:pPr>
              <a:defRPr/>
            </a:pPr>
            <a:fld id="{8157924D-8510-4FEE-84CD-FD59B30ADBDD}"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39DD0FF0-1150-4949-9FE3-A5ECBA149D1D}"/>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1235277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4" name="Textfeld 11">
            <a:extLst>
              <a:ext uri="{FF2B5EF4-FFF2-40B4-BE49-F238E27FC236}">
                <a16:creationId xmlns:a16="http://schemas.microsoft.com/office/drawing/2014/main" id="{A407F7FC-0C01-430C-AE37-6D0A583CBA44}"/>
              </a:ext>
            </a:extLst>
          </p:cNvPr>
          <p:cNvSpPr txBox="1"/>
          <p:nvPr userDrawn="1"/>
        </p:nvSpPr>
        <p:spPr>
          <a:xfrm rot="5400000">
            <a:off x="11551444" y="6201569"/>
            <a:ext cx="936625" cy="258763"/>
          </a:xfrm>
          <a:prstGeom prst="rect">
            <a:avLst/>
          </a:prstGeom>
          <a:solidFill>
            <a:srgbClr val="FFFFFF"/>
          </a:solidFill>
        </p:spPr>
        <p:txBody>
          <a:bodyPr>
            <a:spAutoFit/>
          </a:bodyPr>
          <a:lstStyle>
            <a:lvl1pPr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DE" sz="1200">
                <a:solidFill>
                  <a:srgbClr val="B3B3B3"/>
                </a:solidFill>
                <a:latin typeface="Verdana" panose="020B0604030504040204" pitchFamily="34" charset="0"/>
              </a:rPr>
              <a:t>© paluno</a:t>
            </a:r>
          </a:p>
        </p:txBody>
      </p:sp>
      <p:sp>
        <p:nvSpPr>
          <p:cNvPr id="2" name="Vertikaler Titel 1"/>
          <p:cNvSpPr>
            <a:spLocks noGrp="1"/>
          </p:cNvSpPr>
          <p:nvPr>
            <p:ph type="title" orient="vert"/>
          </p:nvPr>
        </p:nvSpPr>
        <p:spPr>
          <a:xfrm>
            <a:off x="8940802" y="225428"/>
            <a:ext cx="2842684" cy="57181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406400" y="225428"/>
            <a:ext cx="8331200" cy="571817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Foliennummernplatzhalter 4">
            <a:extLst>
              <a:ext uri="{FF2B5EF4-FFF2-40B4-BE49-F238E27FC236}">
                <a16:creationId xmlns:a16="http://schemas.microsoft.com/office/drawing/2014/main" id="{36C9272B-56A0-4FC1-8E6D-42D0391F5191}"/>
              </a:ext>
            </a:extLst>
          </p:cNvPr>
          <p:cNvSpPr>
            <a:spLocks noGrp="1"/>
          </p:cNvSpPr>
          <p:nvPr>
            <p:ph type="sldNum" sz="quarter" idx="10"/>
          </p:nvPr>
        </p:nvSpPr>
        <p:spPr/>
        <p:txBody>
          <a:bodyPr/>
          <a:lstStyle>
            <a:lvl1pPr>
              <a:defRPr/>
            </a:lvl1pPr>
          </a:lstStyle>
          <a:p>
            <a:pPr>
              <a:defRPr/>
            </a:pPr>
            <a:fld id="{1EB37AA3-B1BD-49C0-88A4-BA2B9EC6A46F}"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99DFAFE5-11D1-409B-9C81-74D0DE6354C7}"/>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544583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6" name="Tabellenplatzhalter 5"/>
          <p:cNvSpPr>
            <a:spLocks noGrp="1"/>
          </p:cNvSpPr>
          <p:nvPr>
            <p:ph type="tbl" sz="quarter" idx="12"/>
          </p:nvPr>
        </p:nvSpPr>
        <p:spPr>
          <a:xfrm>
            <a:off x="406402" y="1492838"/>
            <a:ext cx="11377084" cy="4450765"/>
          </a:xfrm>
        </p:spPr>
        <p:txBody>
          <a:bodyPr/>
          <a:lstStyle/>
          <a:p>
            <a:pPr lvl="0"/>
            <a:r>
              <a:rPr lang="de-DE" noProof="0"/>
              <a:t>Tabelle durch Klicken auf Symbol hinzufügen</a:t>
            </a:r>
            <a:endParaRPr lang="en-US" noProof="0"/>
          </a:p>
        </p:txBody>
      </p:sp>
      <p:sp>
        <p:nvSpPr>
          <p:cNvPr id="9" name="Textplatzhalter 8"/>
          <p:cNvSpPr>
            <a:spLocks noGrp="1"/>
          </p:cNvSpPr>
          <p:nvPr>
            <p:ph type="body" sz="quarter" idx="13"/>
          </p:nvPr>
        </p:nvSpPr>
        <p:spPr>
          <a:xfrm>
            <a:off x="408519" y="5679235"/>
            <a:ext cx="11374967" cy="268186"/>
          </a:xfrm>
        </p:spPr>
        <p:txBody>
          <a:bodyPr/>
          <a:lstStyle>
            <a:lvl1pPr>
              <a:buNone/>
              <a:defRPr sz="1200"/>
            </a:lvl1pPr>
          </a:lstStyle>
          <a:p>
            <a:pPr lvl="0"/>
            <a:r>
              <a:rPr lang="de-DE"/>
              <a:t>Mastertextformat bearbeiten</a:t>
            </a:r>
          </a:p>
        </p:txBody>
      </p:sp>
      <p:sp>
        <p:nvSpPr>
          <p:cNvPr id="5" name="Foliennummernplatzhalter 3">
            <a:extLst>
              <a:ext uri="{FF2B5EF4-FFF2-40B4-BE49-F238E27FC236}">
                <a16:creationId xmlns:a16="http://schemas.microsoft.com/office/drawing/2014/main" id="{1E2AF682-6038-4B5C-82E7-98EC3E5A5043}"/>
              </a:ext>
            </a:extLst>
          </p:cNvPr>
          <p:cNvSpPr>
            <a:spLocks noGrp="1"/>
          </p:cNvSpPr>
          <p:nvPr>
            <p:ph type="sldNum" sz="quarter" idx="14"/>
          </p:nvPr>
        </p:nvSpPr>
        <p:spPr/>
        <p:txBody>
          <a:bodyPr/>
          <a:lstStyle>
            <a:lvl1pPr>
              <a:defRPr/>
            </a:lvl1pPr>
          </a:lstStyle>
          <a:p>
            <a:pPr>
              <a:defRPr/>
            </a:pPr>
            <a:fld id="{48877A60-C5D1-4DBA-9685-13483FD3BCD9}" type="slidenum">
              <a:rPr lang="de-DE" altLang="en-DE"/>
              <a:pPr>
                <a:defRPr/>
              </a:pPr>
              <a:t>‹Nr.›</a:t>
            </a:fld>
            <a:endParaRPr lang="de-DE" altLang="en-DE"/>
          </a:p>
        </p:txBody>
      </p:sp>
      <p:sp>
        <p:nvSpPr>
          <p:cNvPr id="7" name="Fußzeilenplatzhalter 12">
            <a:extLst>
              <a:ext uri="{FF2B5EF4-FFF2-40B4-BE49-F238E27FC236}">
                <a16:creationId xmlns:a16="http://schemas.microsoft.com/office/drawing/2014/main" id="{B1FBDA61-6E5D-4CA8-B9D6-05DAF3D096D9}"/>
              </a:ext>
            </a:extLst>
          </p:cNvPr>
          <p:cNvSpPr>
            <a:spLocks noGrp="1"/>
          </p:cNvSpPr>
          <p:nvPr>
            <p:ph type="ftr" sz="quarter" idx="15"/>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157262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Diagramm">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6" name="Diagrammplatzhalter 5"/>
          <p:cNvSpPr>
            <a:spLocks noGrp="1"/>
          </p:cNvSpPr>
          <p:nvPr>
            <p:ph type="chart" sz="quarter" idx="12"/>
          </p:nvPr>
        </p:nvSpPr>
        <p:spPr>
          <a:xfrm>
            <a:off x="406399" y="1496256"/>
            <a:ext cx="11377084" cy="4460044"/>
          </a:xfrm>
        </p:spPr>
        <p:txBody>
          <a:bodyPr/>
          <a:lstStyle/>
          <a:p>
            <a:pPr lvl="0"/>
            <a:r>
              <a:rPr lang="de-DE" noProof="0"/>
              <a:t>Diagramm durch Klicken auf Symbol hinzufügen</a:t>
            </a:r>
            <a:endParaRPr lang="en-US" noProof="0"/>
          </a:p>
        </p:txBody>
      </p:sp>
      <p:sp>
        <p:nvSpPr>
          <p:cNvPr id="9" name="Textplatzhalter 8"/>
          <p:cNvSpPr>
            <a:spLocks noGrp="1"/>
          </p:cNvSpPr>
          <p:nvPr>
            <p:ph type="body" sz="quarter" idx="13"/>
          </p:nvPr>
        </p:nvSpPr>
        <p:spPr>
          <a:xfrm>
            <a:off x="408519" y="5679235"/>
            <a:ext cx="11374967" cy="268186"/>
          </a:xfrm>
        </p:spPr>
        <p:txBody>
          <a:bodyPr/>
          <a:lstStyle>
            <a:lvl1pPr>
              <a:buNone/>
              <a:defRPr sz="1200"/>
            </a:lvl1pPr>
          </a:lstStyle>
          <a:p>
            <a:pPr lvl="0"/>
            <a:r>
              <a:rPr lang="de-DE"/>
              <a:t>Mastertextformat bearbeiten</a:t>
            </a:r>
          </a:p>
        </p:txBody>
      </p:sp>
      <p:sp>
        <p:nvSpPr>
          <p:cNvPr id="5" name="Foliennummernplatzhalter 3">
            <a:extLst>
              <a:ext uri="{FF2B5EF4-FFF2-40B4-BE49-F238E27FC236}">
                <a16:creationId xmlns:a16="http://schemas.microsoft.com/office/drawing/2014/main" id="{54215E81-4C2E-4E3C-8442-3545EB4C4C1A}"/>
              </a:ext>
            </a:extLst>
          </p:cNvPr>
          <p:cNvSpPr>
            <a:spLocks noGrp="1"/>
          </p:cNvSpPr>
          <p:nvPr>
            <p:ph type="sldNum" sz="quarter" idx="14"/>
          </p:nvPr>
        </p:nvSpPr>
        <p:spPr/>
        <p:txBody>
          <a:bodyPr/>
          <a:lstStyle>
            <a:lvl1pPr>
              <a:defRPr/>
            </a:lvl1pPr>
          </a:lstStyle>
          <a:p>
            <a:pPr>
              <a:defRPr/>
            </a:pPr>
            <a:fld id="{B4C2BE56-CABA-4DEF-86B5-89A4EA8E3E36}" type="slidenum">
              <a:rPr lang="de-DE" altLang="en-DE"/>
              <a:pPr>
                <a:defRPr/>
              </a:pPr>
              <a:t>‹Nr.›</a:t>
            </a:fld>
            <a:endParaRPr lang="de-DE" altLang="en-DE"/>
          </a:p>
        </p:txBody>
      </p:sp>
      <p:sp>
        <p:nvSpPr>
          <p:cNvPr id="7" name="Fußzeilenplatzhalter 12">
            <a:extLst>
              <a:ext uri="{FF2B5EF4-FFF2-40B4-BE49-F238E27FC236}">
                <a16:creationId xmlns:a16="http://schemas.microsoft.com/office/drawing/2014/main" id="{81C01769-5583-466A-8898-92BC5530489A}"/>
              </a:ext>
            </a:extLst>
          </p:cNvPr>
          <p:cNvSpPr>
            <a:spLocks noGrp="1"/>
          </p:cNvSpPr>
          <p:nvPr>
            <p:ph type="ftr" sz="quarter" idx="15"/>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3282855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Diagramm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6" name="Diagrammplatzhalter 5"/>
          <p:cNvSpPr>
            <a:spLocks noGrp="1"/>
          </p:cNvSpPr>
          <p:nvPr>
            <p:ph type="chart" sz="quarter" idx="12"/>
          </p:nvPr>
        </p:nvSpPr>
        <p:spPr>
          <a:xfrm>
            <a:off x="406400" y="1496256"/>
            <a:ext cx="8464552" cy="4460044"/>
          </a:xfrm>
        </p:spPr>
        <p:txBody>
          <a:bodyPr/>
          <a:lstStyle/>
          <a:p>
            <a:pPr lvl="0"/>
            <a:r>
              <a:rPr lang="de-DE" noProof="0"/>
              <a:t>Diagramm durch Klicken auf Symbol hinzufügen</a:t>
            </a:r>
            <a:endParaRPr lang="en-US" noProof="0"/>
          </a:p>
        </p:txBody>
      </p:sp>
      <p:sp>
        <p:nvSpPr>
          <p:cNvPr id="8" name="Textplatzhalter 7"/>
          <p:cNvSpPr>
            <a:spLocks noGrp="1"/>
          </p:cNvSpPr>
          <p:nvPr>
            <p:ph type="body" sz="quarter" idx="13"/>
          </p:nvPr>
        </p:nvSpPr>
        <p:spPr>
          <a:xfrm>
            <a:off x="9218085" y="1496256"/>
            <a:ext cx="2565400" cy="4447344"/>
          </a:xfrm>
        </p:spPr>
        <p:txBody>
          <a:bodyPr/>
          <a:lstStyle>
            <a:lvl1pPr marL="0" indent="0">
              <a:buNone/>
              <a:defRPr/>
            </a:lvl1pPr>
          </a:lstStyle>
          <a:p>
            <a:pPr lvl="0"/>
            <a:r>
              <a:rPr lang="de-DE"/>
              <a:t>Textmasterformate durch Klicken bearbeiten</a:t>
            </a:r>
          </a:p>
        </p:txBody>
      </p:sp>
      <p:sp>
        <p:nvSpPr>
          <p:cNvPr id="11" name="Textplatzhalter 8"/>
          <p:cNvSpPr>
            <a:spLocks noGrp="1"/>
          </p:cNvSpPr>
          <p:nvPr>
            <p:ph type="body" sz="quarter" idx="14"/>
          </p:nvPr>
        </p:nvSpPr>
        <p:spPr>
          <a:xfrm>
            <a:off x="408519" y="5679235"/>
            <a:ext cx="11374967" cy="268186"/>
          </a:xfrm>
        </p:spPr>
        <p:txBody>
          <a:bodyPr/>
          <a:lstStyle>
            <a:lvl1pPr>
              <a:buNone/>
              <a:defRPr sz="1200"/>
            </a:lvl1pPr>
          </a:lstStyle>
          <a:p>
            <a:pPr lvl="0"/>
            <a:r>
              <a:rPr lang="de-DE"/>
              <a:t>Mastertextformat bearbeiten</a:t>
            </a:r>
          </a:p>
        </p:txBody>
      </p:sp>
      <p:sp>
        <p:nvSpPr>
          <p:cNvPr id="7" name="Foliennummernplatzhalter 3">
            <a:extLst>
              <a:ext uri="{FF2B5EF4-FFF2-40B4-BE49-F238E27FC236}">
                <a16:creationId xmlns:a16="http://schemas.microsoft.com/office/drawing/2014/main" id="{6D7C0BD0-BF02-4F6B-90B0-F4B4044C37AE}"/>
              </a:ext>
            </a:extLst>
          </p:cNvPr>
          <p:cNvSpPr>
            <a:spLocks noGrp="1"/>
          </p:cNvSpPr>
          <p:nvPr>
            <p:ph type="sldNum" sz="quarter" idx="15"/>
          </p:nvPr>
        </p:nvSpPr>
        <p:spPr/>
        <p:txBody>
          <a:bodyPr/>
          <a:lstStyle>
            <a:lvl1pPr>
              <a:defRPr/>
            </a:lvl1pPr>
          </a:lstStyle>
          <a:p>
            <a:pPr>
              <a:defRPr/>
            </a:pPr>
            <a:fld id="{15A7544F-A13E-45A3-BD9B-53DEF960BD06}" type="slidenum">
              <a:rPr lang="de-DE" altLang="en-DE"/>
              <a:pPr>
                <a:defRPr/>
              </a:pPr>
              <a:t>‹Nr.›</a:t>
            </a:fld>
            <a:endParaRPr lang="de-DE" altLang="en-DE"/>
          </a:p>
        </p:txBody>
      </p:sp>
      <p:sp>
        <p:nvSpPr>
          <p:cNvPr id="9" name="Fußzeilenplatzhalter 12">
            <a:extLst>
              <a:ext uri="{FF2B5EF4-FFF2-40B4-BE49-F238E27FC236}">
                <a16:creationId xmlns:a16="http://schemas.microsoft.com/office/drawing/2014/main" id="{1A412427-9C50-428F-B9FA-2117869489BE}"/>
              </a:ext>
            </a:extLst>
          </p:cNvPr>
          <p:cNvSpPr>
            <a:spLocks noGrp="1"/>
          </p:cNvSpPr>
          <p:nvPr>
            <p:ph type="ftr" sz="quarter" idx="16"/>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034978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p:nvPr>
        </p:nvSpPr>
        <p:spPr>
          <a:xfrm>
            <a:off x="406401" y="3721100"/>
            <a:ext cx="5496984" cy="2222500"/>
          </a:xfrm>
        </p:spPr>
        <p:txBody>
          <a:bodyPr/>
          <a:lstStyle>
            <a:lvl1pPr>
              <a:defRPr sz="2000"/>
            </a:lvl1pPr>
            <a:lvl2pPr>
              <a:defRPr sz="2000"/>
            </a:lvl2pPr>
            <a:lvl3pPr>
              <a:defRPr sz="2000"/>
            </a:lvl3pPr>
            <a:lvl4pPr>
              <a:defRPr sz="2000"/>
            </a:lvl4pPr>
            <a:lvl5pPr>
              <a:defRPr sz="1800"/>
            </a:lvl5pPr>
            <a:lvl6pPr>
              <a:defRPr sz="1800"/>
            </a:lvl6pPr>
            <a:lvl7pPr>
              <a:defRPr sz="1800"/>
            </a:lvl7pPr>
            <a:lvl8pPr>
              <a:defRPr sz="1800"/>
            </a:lvl8pPr>
            <a:lvl9pPr>
              <a:buNone/>
              <a:defRPr sz="1800"/>
            </a:lvl9pPr>
          </a:lstStyle>
          <a:p>
            <a:pPr lvl="0"/>
            <a:r>
              <a:rPr lang="de-DE"/>
              <a:t>Textmasterformate durch Klicken bearbeiten</a:t>
            </a:r>
          </a:p>
          <a:p>
            <a:pPr lvl="1"/>
            <a:r>
              <a:rPr lang="de-DE"/>
              <a:t>Zweite Ebene</a:t>
            </a:r>
          </a:p>
          <a:p>
            <a:pPr lvl="2"/>
            <a:r>
              <a:rPr lang="de-DE"/>
              <a:t>Dritte Ebene</a:t>
            </a:r>
          </a:p>
          <a:p>
            <a:pPr lvl="3"/>
            <a:r>
              <a:rPr lang="de-DE"/>
              <a:t>Vierte Ebene</a:t>
            </a:r>
          </a:p>
        </p:txBody>
      </p:sp>
      <p:sp>
        <p:nvSpPr>
          <p:cNvPr id="4" name="Inhaltsplatzhalter 3"/>
          <p:cNvSpPr>
            <a:spLocks noGrp="1"/>
          </p:cNvSpPr>
          <p:nvPr>
            <p:ph sz="half" idx="2"/>
          </p:nvPr>
        </p:nvSpPr>
        <p:spPr>
          <a:xfrm>
            <a:off x="6267452" y="1485900"/>
            <a:ext cx="5516033" cy="445769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Inhaltsplatzhalter 2"/>
          <p:cNvSpPr>
            <a:spLocks noGrp="1"/>
          </p:cNvSpPr>
          <p:nvPr>
            <p:ph sz="half" idx="12"/>
          </p:nvPr>
        </p:nvSpPr>
        <p:spPr>
          <a:xfrm>
            <a:off x="406403" y="1485901"/>
            <a:ext cx="5496984" cy="2159000"/>
          </a:xfrm>
        </p:spPr>
        <p:txBody>
          <a:bodyPr/>
          <a:lstStyle>
            <a:lvl1pPr>
              <a:defRPr sz="2000"/>
            </a:lvl1pPr>
            <a:lvl2pPr>
              <a:defRPr sz="2000"/>
            </a:lvl2pPr>
            <a:lvl3pPr>
              <a:defRPr sz="2000"/>
            </a:lvl3pPr>
            <a:lvl4pPr>
              <a:defRPr sz="2000"/>
            </a:lvl4pPr>
            <a:lvl5pPr>
              <a:defRPr sz="1800"/>
            </a:lvl5pPr>
            <a:lvl6pPr>
              <a:defRPr sz="1800"/>
            </a:lvl6pPr>
            <a:lvl7pPr>
              <a:defRPr sz="1800"/>
            </a:lvl7pPr>
            <a:lvl8pPr>
              <a:defRPr sz="1800"/>
            </a:lvl8pPr>
            <a:lvl9pPr>
              <a:buNone/>
              <a:defRPr sz="1800"/>
            </a:lvl9pPr>
          </a:lstStyle>
          <a:p>
            <a:pPr lvl="0"/>
            <a:r>
              <a:rPr lang="de-DE"/>
              <a:t>Textmasterformate durch Klicken bearbeiten</a:t>
            </a:r>
          </a:p>
          <a:p>
            <a:pPr lvl="1"/>
            <a:r>
              <a:rPr lang="de-DE"/>
              <a:t>Zweite Ebene</a:t>
            </a:r>
          </a:p>
          <a:p>
            <a:pPr lvl="2"/>
            <a:r>
              <a:rPr lang="de-DE"/>
              <a:t>Dritte Ebene</a:t>
            </a:r>
          </a:p>
          <a:p>
            <a:pPr lvl="3"/>
            <a:r>
              <a:rPr lang="de-DE"/>
              <a:t>Vierte Ebene</a:t>
            </a:r>
          </a:p>
        </p:txBody>
      </p:sp>
      <p:sp>
        <p:nvSpPr>
          <p:cNvPr id="6" name="Foliennummernplatzhalter 5">
            <a:extLst>
              <a:ext uri="{FF2B5EF4-FFF2-40B4-BE49-F238E27FC236}">
                <a16:creationId xmlns:a16="http://schemas.microsoft.com/office/drawing/2014/main" id="{7C92B133-A6F0-4879-8626-FF03CF9B6F1E}"/>
              </a:ext>
            </a:extLst>
          </p:cNvPr>
          <p:cNvSpPr>
            <a:spLocks noGrp="1"/>
          </p:cNvSpPr>
          <p:nvPr>
            <p:ph type="sldNum" sz="quarter" idx="13"/>
          </p:nvPr>
        </p:nvSpPr>
        <p:spPr/>
        <p:txBody>
          <a:bodyPr/>
          <a:lstStyle>
            <a:lvl1pPr>
              <a:defRPr/>
            </a:lvl1pPr>
          </a:lstStyle>
          <a:p>
            <a:pPr>
              <a:defRPr/>
            </a:pPr>
            <a:fld id="{A4B931E9-FA48-4BE5-8AB1-97D33EF86E98}" type="slidenum">
              <a:rPr lang="de-DE" altLang="en-DE"/>
              <a:pPr>
                <a:defRPr/>
              </a:pPr>
              <a:t>‹Nr.›</a:t>
            </a:fld>
            <a:endParaRPr lang="de-DE" altLang="en-DE"/>
          </a:p>
        </p:txBody>
      </p:sp>
      <p:sp>
        <p:nvSpPr>
          <p:cNvPr id="8" name="Fußzeilenplatzhalter 12">
            <a:extLst>
              <a:ext uri="{FF2B5EF4-FFF2-40B4-BE49-F238E27FC236}">
                <a16:creationId xmlns:a16="http://schemas.microsoft.com/office/drawing/2014/main" id="{AEB64487-937D-446F-885C-BFF7A8276315}"/>
              </a:ext>
            </a:extLst>
          </p:cNvPr>
          <p:cNvSpPr>
            <a:spLocks noGrp="1"/>
          </p:cNvSpPr>
          <p:nvPr>
            <p:ph type="ftr" sz="quarter" idx="14"/>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632346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einzeilig">
    <p:bg>
      <p:bgPr>
        <a:solidFill>
          <a:schemeClr val="bg1"/>
        </a:solidFill>
        <a:effectLst/>
      </p:bgPr>
    </p:bg>
    <p:spTree>
      <p:nvGrpSpPr>
        <p:cNvPr id="1" name=""/>
        <p:cNvGrpSpPr/>
        <p:nvPr/>
      </p:nvGrpSpPr>
      <p:grpSpPr>
        <a:xfrm>
          <a:off x="0" y="0"/>
          <a:ext cx="0" cy="0"/>
          <a:chOff x="0" y="0"/>
          <a:chExt cx="0" cy="0"/>
        </a:xfrm>
      </p:grpSpPr>
      <p:sp>
        <p:nvSpPr>
          <p:cNvPr id="4" name="Rechteck 11">
            <a:extLst>
              <a:ext uri="{FF2B5EF4-FFF2-40B4-BE49-F238E27FC236}">
                <a16:creationId xmlns:a16="http://schemas.microsoft.com/office/drawing/2014/main" id="{B501899E-AF02-4ABF-8422-67C291949EB7}"/>
              </a:ext>
            </a:extLst>
          </p:cNvPr>
          <p:cNvSpPr/>
          <p:nvPr userDrawn="1"/>
        </p:nvSpPr>
        <p:spPr bwMode="auto">
          <a:xfrm>
            <a:off x="0" y="6196013"/>
            <a:ext cx="12193588" cy="566737"/>
          </a:xfrm>
          <a:prstGeom prst="rect">
            <a:avLst/>
          </a:prstGeom>
          <a:solidFill>
            <a:schemeClr val="bg1"/>
          </a:solidFill>
          <a:ln w="12700" cap="flat" cmpd="sng" algn="ctr">
            <a:no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latin typeface="Verdana" panose="020B0604030504040204" pitchFamily="34" charset="0"/>
            </a:endParaRPr>
          </a:p>
        </p:txBody>
      </p:sp>
      <p:pic>
        <p:nvPicPr>
          <p:cNvPr id="5" name="Picture 2" descr="beamer">
            <a:extLst>
              <a:ext uri="{FF2B5EF4-FFF2-40B4-BE49-F238E27FC236}">
                <a16:creationId xmlns:a16="http://schemas.microsoft.com/office/drawing/2014/main" id="{C609E6BD-A6CF-4043-BEE1-1367D65AE70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407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Bild 15" descr="UDELogoRGB.tif">
            <a:extLst>
              <a:ext uri="{FF2B5EF4-FFF2-40B4-BE49-F238E27FC236}">
                <a16:creationId xmlns:a16="http://schemas.microsoft.com/office/drawing/2014/main" id="{EBB4DB62-5A92-4B5D-8604-11AF12ECD83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100" y="-11113"/>
            <a:ext cx="4756150" cy="88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ld 17" descr="Logo_paluno_RGB.jpg">
            <a:extLst>
              <a:ext uri="{FF2B5EF4-FFF2-40B4-BE49-F238E27FC236}">
                <a16:creationId xmlns:a16="http://schemas.microsoft.com/office/drawing/2014/main" id="{A6C0133B-EDF4-4488-B626-099948D282F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99363" y="6249988"/>
            <a:ext cx="41925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eck 18">
            <a:extLst>
              <a:ext uri="{FF2B5EF4-FFF2-40B4-BE49-F238E27FC236}">
                <a16:creationId xmlns:a16="http://schemas.microsoft.com/office/drawing/2014/main" id="{75C69691-DE4C-4923-9C20-508666FFC27E}"/>
              </a:ext>
            </a:extLst>
          </p:cNvPr>
          <p:cNvSpPr/>
          <p:nvPr userDrawn="1"/>
        </p:nvSpPr>
        <p:spPr bwMode="auto">
          <a:xfrm>
            <a:off x="11817350" y="5922963"/>
            <a:ext cx="374650" cy="744537"/>
          </a:xfrm>
          <a:prstGeom prst="rect">
            <a:avLst/>
          </a:prstGeom>
          <a:solidFill>
            <a:srgbClr val="FFFFFF"/>
          </a:solidFill>
          <a:ln w="12700" cap="flat" cmpd="sng" algn="ctr">
            <a:no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cs typeface="Arial" panose="020B0604020202020204" pitchFamily="34" charset="0"/>
            </a:endParaRPr>
          </a:p>
        </p:txBody>
      </p:sp>
      <p:sp>
        <p:nvSpPr>
          <p:cNvPr id="4098" name="Rectangle 2"/>
          <p:cNvSpPr>
            <a:spLocks noGrp="1" noChangeArrowheads="1"/>
          </p:cNvSpPr>
          <p:nvPr>
            <p:ph type="ctrTitle"/>
          </p:nvPr>
        </p:nvSpPr>
        <p:spPr>
          <a:xfrm>
            <a:off x="404284" y="4197180"/>
            <a:ext cx="11379200" cy="1841230"/>
          </a:xfrm>
          <a:solidFill>
            <a:schemeClr val="bg1"/>
          </a:solidFill>
        </p:spPr>
        <p:txBody>
          <a:bodyPr lIns="216000" tIns="126000"/>
          <a:lstStyle>
            <a:lvl1pPr algn="l">
              <a:defRPr sz="3200" b="1" baseline="0">
                <a:solidFill>
                  <a:srgbClr val="B21E1D"/>
                </a:solidFill>
                <a:latin typeface="Verdana"/>
                <a:cs typeface="Verdana"/>
              </a:defRPr>
            </a:lvl1pPr>
          </a:lstStyle>
          <a:p>
            <a:r>
              <a:rPr lang="de-DE"/>
              <a:t>Mastertitelformat bearbeiten</a:t>
            </a:r>
            <a:endParaRPr lang="en-US" dirty="0"/>
          </a:p>
        </p:txBody>
      </p:sp>
      <p:sp>
        <p:nvSpPr>
          <p:cNvPr id="4099" name="Rectangle 3"/>
          <p:cNvSpPr>
            <a:spLocks noGrp="1" noChangeArrowheads="1"/>
          </p:cNvSpPr>
          <p:nvPr>
            <p:ph type="subTitle" idx="1"/>
          </p:nvPr>
        </p:nvSpPr>
        <p:spPr>
          <a:xfrm>
            <a:off x="400051" y="4909373"/>
            <a:ext cx="11379200" cy="1121671"/>
          </a:xfrm>
          <a:noFill/>
        </p:spPr>
        <p:txBody>
          <a:bodyPr lIns="234000"/>
          <a:lstStyle>
            <a:lvl1pPr marL="0" indent="0">
              <a:buFont typeface="Wingdings" charset="2"/>
              <a:buNone/>
              <a:defRPr sz="2000" b="1" baseline="0">
                <a:latin typeface="Verdana"/>
                <a:cs typeface="Verdana"/>
              </a:defRPr>
            </a:lvl1pPr>
          </a:lstStyle>
          <a:p>
            <a:r>
              <a:rPr lang="de-DE"/>
              <a:t>Master-Untertitelformat bearbeiten</a:t>
            </a:r>
            <a:endParaRPr lang="de-DE" dirty="0"/>
          </a:p>
        </p:txBody>
      </p:sp>
    </p:spTree>
    <p:extLst>
      <p:ext uri="{BB962C8B-B14F-4D97-AF65-F5344CB8AC3E}">
        <p14:creationId xmlns:p14="http://schemas.microsoft.com/office/powerpoint/2010/main" val="1597034947"/>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Text über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dirty="0"/>
          </a:p>
        </p:txBody>
      </p:sp>
      <p:sp>
        <p:nvSpPr>
          <p:cNvPr id="4" name="Inhaltsplatzhalter 3"/>
          <p:cNvSpPr>
            <a:spLocks noGrp="1"/>
          </p:cNvSpPr>
          <p:nvPr>
            <p:ph sz="half" idx="2"/>
          </p:nvPr>
        </p:nvSpPr>
        <p:spPr>
          <a:xfrm>
            <a:off x="406400" y="3721101"/>
            <a:ext cx="11381317" cy="2222500"/>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Inhaltsplatzhalter 2"/>
          <p:cNvSpPr>
            <a:spLocks noGrp="1"/>
          </p:cNvSpPr>
          <p:nvPr>
            <p:ph sz="half" idx="12"/>
          </p:nvPr>
        </p:nvSpPr>
        <p:spPr>
          <a:xfrm>
            <a:off x="406402" y="1501775"/>
            <a:ext cx="11377084" cy="2142682"/>
          </a:xfrm>
        </p:spPr>
        <p:txBody>
          <a:bodyPr/>
          <a:lstStyle>
            <a:lvl1pPr>
              <a:defRPr sz="2000"/>
            </a:lvl1pPr>
            <a:lvl2pPr>
              <a:defRPr sz="2000"/>
            </a:lvl2pPr>
            <a:lvl3pPr>
              <a:defRPr sz="2000"/>
            </a:lvl3pPr>
            <a:lvl4pPr>
              <a:defRPr sz="2000"/>
            </a:lvl4pPr>
            <a:lvl5pPr>
              <a:defRPr sz="1800"/>
            </a:lvl5pPr>
            <a:lvl6pPr>
              <a:defRPr sz="1800"/>
            </a:lvl6pPr>
            <a:lvl7pPr>
              <a:defRPr sz="1800"/>
            </a:lvl7pPr>
            <a:lvl8pPr>
              <a:defRPr sz="1800"/>
            </a:lvl8pPr>
            <a:lvl9pPr>
              <a:buNone/>
              <a:defRPr sz="1800"/>
            </a:lvl9pPr>
          </a:lstStyle>
          <a:p>
            <a:pPr lvl="0"/>
            <a:r>
              <a:rPr lang="de-DE"/>
              <a:t>Textmasterformate durch Klicken bearbeiten</a:t>
            </a:r>
          </a:p>
          <a:p>
            <a:pPr lvl="1"/>
            <a:r>
              <a:rPr lang="de-DE"/>
              <a:t>Zweite Ebene</a:t>
            </a:r>
          </a:p>
          <a:p>
            <a:pPr lvl="2"/>
            <a:r>
              <a:rPr lang="de-DE"/>
              <a:t>Dritte Ebene</a:t>
            </a:r>
          </a:p>
          <a:p>
            <a:pPr lvl="3"/>
            <a:r>
              <a:rPr lang="de-DE"/>
              <a:t>Vierte Ebene</a:t>
            </a:r>
          </a:p>
        </p:txBody>
      </p:sp>
      <p:sp>
        <p:nvSpPr>
          <p:cNvPr id="5" name="Datumsplatzhalter 4">
            <a:extLst>
              <a:ext uri="{FF2B5EF4-FFF2-40B4-BE49-F238E27FC236}">
                <a16:creationId xmlns:a16="http://schemas.microsoft.com/office/drawing/2014/main" id="{AA7C9A4B-ECB7-4BB6-8F30-1A2E1708AFEC}"/>
              </a:ext>
            </a:extLst>
          </p:cNvPr>
          <p:cNvSpPr>
            <a:spLocks noGrp="1"/>
          </p:cNvSpPr>
          <p:nvPr>
            <p:ph type="dt" sz="half" idx="13"/>
          </p:nvPr>
        </p:nvSpPr>
        <p:spPr>
          <a:xfrm>
            <a:off x="10707688" y="6578600"/>
            <a:ext cx="1079500" cy="144463"/>
          </a:xfrm>
          <a:prstGeom prst="rect">
            <a:avLst/>
          </a:prstGeom>
        </p:spPr>
        <p:txBody>
          <a:bodyPr vert="horz" wrap="square" lIns="91440" tIns="45720" rIns="91440" bIns="45720" numCol="1" anchor="t" anchorCtr="0" compatLnSpc="1">
            <a:prstTxWarp prst="textNoShape">
              <a:avLst/>
            </a:prstTxWarp>
          </a:bodyPr>
          <a:lstStyle>
            <a:lvl1pPr eaLnBrk="1" hangingPunct="1">
              <a:lnSpc>
                <a:spcPct val="90000"/>
              </a:lnSpc>
              <a:spcBef>
                <a:spcPct val="50000"/>
              </a:spcBef>
              <a:buClr>
                <a:schemeClr val="tx2"/>
              </a:buClr>
              <a:buSzPct val="75000"/>
              <a:buFont typeface="Wingdings" panose="05000000000000000000" pitchFamily="2" charset="2"/>
              <a:buNone/>
              <a:defRPr/>
            </a:lvl1pPr>
          </a:lstStyle>
          <a:p>
            <a:pPr>
              <a:defRPr/>
            </a:pPr>
            <a:endParaRPr lang="en-DE" altLang="en-DE"/>
          </a:p>
        </p:txBody>
      </p:sp>
      <p:sp>
        <p:nvSpPr>
          <p:cNvPr id="6" name="Foliennummernplatzhalter 5">
            <a:extLst>
              <a:ext uri="{FF2B5EF4-FFF2-40B4-BE49-F238E27FC236}">
                <a16:creationId xmlns:a16="http://schemas.microsoft.com/office/drawing/2014/main" id="{C1DB54B8-EBE4-4A2D-9CDB-B828314D3924}"/>
              </a:ext>
            </a:extLst>
          </p:cNvPr>
          <p:cNvSpPr>
            <a:spLocks noGrp="1"/>
          </p:cNvSpPr>
          <p:nvPr>
            <p:ph type="sldNum" sz="quarter" idx="14"/>
          </p:nvPr>
        </p:nvSpPr>
        <p:spPr/>
        <p:txBody>
          <a:bodyPr/>
          <a:lstStyle>
            <a:lvl1pPr>
              <a:defRPr/>
            </a:lvl1pPr>
          </a:lstStyle>
          <a:p>
            <a:pPr>
              <a:defRPr/>
            </a:pPr>
            <a:fld id="{23303309-4D28-4527-8A2B-B27476975EEC}" type="slidenum">
              <a:rPr lang="de-DE" altLang="en-DE"/>
              <a:pPr>
                <a:defRPr/>
              </a:pPr>
              <a:t>‹Nr.›</a:t>
            </a:fld>
            <a:endParaRPr lang="de-DE" altLang="en-DE"/>
          </a:p>
        </p:txBody>
      </p:sp>
      <p:sp>
        <p:nvSpPr>
          <p:cNvPr id="8" name="Fußzeilenplatzhalter 12">
            <a:extLst>
              <a:ext uri="{FF2B5EF4-FFF2-40B4-BE49-F238E27FC236}">
                <a16:creationId xmlns:a16="http://schemas.microsoft.com/office/drawing/2014/main" id="{64BC5693-9B37-4292-95C3-FF9243DAC8E0}"/>
              </a:ext>
            </a:extLst>
          </p:cNvPr>
          <p:cNvSpPr>
            <a:spLocks noGrp="1"/>
          </p:cNvSpPr>
          <p:nvPr>
            <p:ph type="ftr" sz="quarter" idx="15"/>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177530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 und Text un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4" name="Inhaltsplatzhalter 3"/>
          <p:cNvSpPr>
            <a:spLocks noGrp="1"/>
          </p:cNvSpPr>
          <p:nvPr>
            <p:ph sz="half" idx="2"/>
          </p:nvPr>
        </p:nvSpPr>
        <p:spPr>
          <a:xfrm>
            <a:off x="406400" y="2959103"/>
            <a:ext cx="11381317" cy="298449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Foliennummernplatzhalter 5">
            <a:extLst>
              <a:ext uri="{FF2B5EF4-FFF2-40B4-BE49-F238E27FC236}">
                <a16:creationId xmlns:a16="http://schemas.microsoft.com/office/drawing/2014/main" id="{F6830160-95C6-43C2-B545-77E7CE918B3B}"/>
              </a:ext>
            </a:extLst>
          </p:cNvPr>
          <p:cNvSpPr>
            <a:spLocks noGrp="1"/>
          </p:cNvSpPr>
          <p:nvPr>
            <p:ph type="sldNum" sz="quarter" idx="10"/>
          </p:nvPr>
        </p:nvSpPr>
        <p:spPr/>
        <p:txBody>
          <a:bodyPr/>
          <a:lstStyle>
            <a:lvl1pPr>
              <a:defRPr/>
            </a:lvl1pPr>
          </a:lstStyle>
          <a:p>
            <a:pPr>
              <a:defRPr/>
            </a:pPr>
            <a:fld id="{4DBF1DC2-20A8-4039-9819-0E3093460F21}"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B55475CF-F454-436F-94A0-AEC684A8F3B5}"/>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574136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Raster">
    <p:spTree>
      <p:nvGrpSpPr>
        <p:cNvPr id="1" name=""/>
        <p:cNvGrpSpPr/>
        <p:nvPr/>
      </p:nvGrpSpPr>
      <p:grpSpPr>
        <a:xfrm>
          <a:off x="0" y="0"/>
          <a:ext cx="0" cy="0"/>
          <a:chOff x="0" y="0"/>
          <a:chExt cx="0" cy="0"/>
        </a:xfrm>
      </p:grpSpPr>
      <p:cxnSp>
        <p:nvCxnSpPr>
          <p:cNvPr id="3" name="Gerade Verbindung 11">
            <a:extLst>
              <a:ext uri="{FF2B5EF4-FFF2-40B4-BE49-F238E27FC236}">
                <a16:creationId xmlns:a16="http://schemas.microsoft.com/office/drawing/2014/main" id="{0ABF15F8-4CE7-43EA-A054-D06D0697BED7}"/>
              </a:ext>
            </a:extLst>
          </p:cNvPr>
          <p:cNvCxnSpPr>
            <a:cxnSpLocks noChangeShapeType="1"/>
          </p:cNvCxnSpPr>
          <p:nvPr userDrawn="1"/>
        </p:nvCxnSpPr>
        <p:spPr bwMode="auto">
          <a:xfrm rot="5400000">
            <a:off x="8223250" y="3502025"/>
            <a:ext cx="7118351" cy="31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4" name="Gerade Verbindung 13">
            <a:extLst>
              <a:ext uri="{FF2B5EF4-FFF2-40B4-BE49-F238E27FC236}">
                <a16:creationId xmlns:a16="http://schemas.microsoft.com/office/drawing/2014/main" id="{55CD66E8-77A0-44A3-B251-D863597142C7}"/>
              </a:ext>
            </a:extLst>
          </p:cNvPr>
          <p:cNvCxnSpPr>
            <a:cxnSpLocks noChangeShapeType="1"/>
          </p:cNvCxnSpPr>
          <p:nvPr userDrawn="1"/>
        </p:nvCxnSpPr>
        <p:spPr bwMode="auto">
          <a:xfrm rot="5400000">
            <a:off x="5657851" y="3503612"/>
            <a:ext cx="7118350" cy="31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5" name="Gerade Verbindung 15">
            <a:extLst>
              <a:ext uri="{FF2B5EF4-FFF2-40B4-BE49-F238E27FC236}">
                <a16:creationId xmlns:a16="http://schemas.microsoft.com/office/drawing/2014/main" id="{2000FCD6-DE78-489C-8334-DAAF0AFDB181}"/>
              </a:ext>
            </a:extLst>
          </p:cNvPr>
          <p:cNvCxnSpPr>
            <a:cxnSpLocks noChangeShapeType="1"/>
          </p:cNvCxnSpPr>
          <p:nvPr userDrawn="1"/>
        </p:nvCxnSpPr>
        <p:spPr bwMode="auto">
          <a:xfrm rot="5400000">
            <a:off x="5314951" y="3503612"/>
            <a:ext cx="7118350" cy="31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6" name="Gerade Verbindung 17">
            <a:extLst>
              <a:ext uri="{FF2B5EF4-FFF2-40B4-BE49-F238E27FC236}">
                <a16:creationId xmlns:a16="http://schemas.microsoft.com/office/drawing/2014/main" id="{1C61A478-286D-45E7-816C-29353A960D74}"/>
              </a:ext>
            </a:extLst>
          </p:cNvPr>
          <p:cNvCxnSpPr>
            <a:cxnSpLocks noChangeShapeType="1"/>
          </p:cNvCxnSpPr>
          <p:nvPr userDrawn="1"/>
        </p:nvCxnSpPr>
        <p:spPr bwMode="auto">
          <a:xfrm rot="5400000">
            <a:off x="2707482" y="3507581"/>
            <a:ext cx="711835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 name="Gerade Verbindung 18">
            <a:extLst>
              <a:ext uri="{FF2B5EF4-FFF2-40B4-BE49-F238E27FC236}">
                <a16:creationId xmlns:a16="http://schemas.microsoft.com/office/drawing/2014/main" id="{13CC3A80-5397-4238-B257-AC2939B6FD19}"/>
              </a:ext>
            </a:extLst>
          </p:cNvPr>
          <p:cNvCxnSpPr>
            <a:cxnSpLocks noChangeShapeType="1"/>
          </p:cNvCxnSpPr>
          <p:nvPr userDrawn="1"/>
        </p:nvCxnSpPr>
        <p:spPr bwMode="auto">
          <a:xfrm rot="5400000">
            <a:off x="2345532" y="3507581"/>
            <a:ext cx="711835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 name="Gerade Verbindung 19">
            <a:extLst>
              <a:ext uri="{FF2B5EF4-FFF2-40B4-BE49-F238E27FC236}">
                <a16:creationId xmlns:a16="http://schemas.microsoft.com/office/drawing/2014/main" id="{A09F0344-47D3-431E-AAD3-CFECE563954E}"/>
              </a:ext>
            </a:extLst>
          </p:cNvPr>
          <p:cNvCxnSpPr>
            <a:cxnSpLocks noChangeShapeType="1"/>
          </p:cNvCxnSpPr>
          <p:nvPr userDrawn="1"/>
        </p:nvCxnSpPr>
        <p:spPr bwMode="auto">
          <a:xfrm rot="5400000">
            <a:off x="-234949" y="3506787"/>
            <a:ext cx="7118350" cy="31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9" name="Gerade Verbindung 20">
            <a:extLst>
              <a:ext uri="{FF2B5EF4-FFF2-40B4-BE49-F238E27FC236}">
                <a16:creationId xmlns:a16="http://schemas.microsoft.com/office/drawing/2014/main" id="{D86FC4C7-D3D6-4257-B3F7-22B9F091729F}"/>
              </a:ext>
            </a:extLst>
          </p:cNvPr>
          <p:cNvCxnSpPr>
            <a:cxnSpLocks noChangeShapeType="1"/>
          </p:cNvCxnSpPr>
          <p:nvPr userDrawn="1"/>
        </p:nvCxnSpPr>
        <p:spPr bwMode="auto">
          <a:xfrm rot="5400000">
            <a:off x="-584200" y="3505200"/>
            <a:ext cx="7118351" cy="31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0" name="Gerade Verbindung 21">
            <a:extLst>
              <a:ext uri="{FF2B5EF4-FFF2-40B4-BE49-F238E27FC236}">
                <a16:creationId xmlns:a16="http://schemas.microsoft.com/office/drawing/2014/main" id="{B648DAAC-5CB5-44EA-B592-C7ECA07F5715}"/>
              </a:ext>
            </a:extLst>
          </p:cNvPr>
          <p:cNvCxnSpPr>
            <a:cxnSpLocks noChangeShapeType="1"/>
          </p:cNvCxnSpPr>
          <p:nvPr userDrawn="1"/>
        </p:nvCxnSpPr>
        <p:spPr bwMode="auto">
          <a:xfrm rot="5400000">
            <a:off x="-3156743" y="3556793"/>
            <a:ext cx="7118350" cy="476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1" name="Gerade Verbindung 22">
            <a:extLst>
              <a:ext uri="{FF2B5EF4-FFF2-40B4-BE49-F238E27FC236}">
                <a16:creationId xmlns:a16="http://schemas.microsoft.com/office/drawing/2014/main" id="{2F06D561-79A8-4949-95E9-3E70BDD135C1}"/>
              </a:ext>
            </a:extLst>
          </p:cNvPr>
          <p:cNvCxnSpPr>
            <a:cxnSpLocks noChangeShapeType="1"/>
          </p:cNvCxnSpPr>
          <p:nvPr userDrawn="1"/>
        </p:nvCxnSpPr>
        <p:spPr bwMode="auto">
          <a:xfrm rot="10800000">
            <a:off x="0" y="228600"/>
            <a:ext cx="12192000"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2" name="Gerade Verbindung 23">
            <a:extLst>
              <a:ext uri="{FF2B5EF4-FFF2-40B4-BE49-F238E27FC236}">
                <a16:creationId xmlns:a16="http://schemas.microsoft.com/office/drawing/2014/main" id="{4CBBDFE1-212C-43B2-A60A-2D52917B7350}"/>
              </a:ext>
            </a:extLst>
          </p:cNvPr>
          <p:cNvCxnSpPr>
            <a:cxnSpLocks noChangeShapeType="1"/>
          </p:cNvCxnSpPr>
          <p:nvPr userDrawn="1"/>
        </p:nvCxnSpPr>
        <p:spPr bwMode="auto">
          <a:xfrm rot="10800000">
            <a:off x="-101600" y="595313"/>
            <a:ext cx="1219200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3" name="Gerade Verbindung 24">
            <a:extLst>
              <a:ext uri="{FF2B5EF4-FFF2-40B4-BE49-F238E27FC236}">
                <a16:creationId xmlns:a16="http://schemas.microsoft.com/office/drawing/2014/main" id="{2DEDD142-F292-47CF-989C-459D248EF8EE}"/>
              </a:ext>
            </a:extLst>
          </p:cNvPr>
          <p:cNvCxnSpPr>
            <a:cxnSpLocks noChangeShapeType="1"/>
          </p:cNvCxnSpPr>
          <p:nvPr userDrawn="1"/>
        </p:nvCxnSpPr>
        <p:spPr bwMode="auto">
          <a:xfrm rot="10800000">
            <a:off x="-101600" y="1493838"/>
            <a:ext cx="1219200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4" name="Gerade Verbindung 25">
            <a:extLst>
              <a:ext uri="{FF2B5EF4-FFF2-40B4-BE49-F238E27FC236}">
                <a16:creationId xmlns:a16="http://schemas.microsoft.com/office/drawing/2014/main" id="{6B862CA2-03EE-45B0-8AC8-2A9AD2C7779F}"/>
              </a:ext>
            </a:extLst>
          </p:cNvPr>
          <p:cNvCxnSpPr>
            <a:cxnSpLocks noChangeShapeType="1"/>
          </p:cNvCxnSpPr>
          <p:nvPr userDrawn="1"/>
        </p:nvCxnSpPr>
        <p:spPr bwMode="auto">
          <a:xfrm rot="10800000">
            <a:off x="-120650" y="6692900"/>
            <a:ext cx="12192000"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5" name="Gerade Verbindung 26">
            <a:extLst>
              <a:ext uri="{FF2B5EF4-FFF2-40B4-BE49-F238E27FC236}">
                <a16:creationId xmlns:a16="http://schemas.microsoft.com/office/drawing/2014/main" id="{CB0A11DD-D9A5-4B71-8A20-64FB95B19748}"/>
              </a:ext>
            </a:extLst>
          </p:cNvPr>
          <p:cNvCxnSpPr>
            <a:cxnSpLocks noChangeShapeType="1"/>
          </p:cNvCxnSpPr>
          <p:nvPr userDrawn="1"/>
        </p:nvCxnSpPr>
        <p:spPr bwMode="auto">
          <a:xfrm rot="10800000">
            <a:off x="-101600" y="5175250"/>
            <a:ext cx="12192000"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6" name="Gerade Verbindung 27">
            <a:extLst>
              <a:ext uri="{FF2B5EF4-FFF2-40B4-BE49-F238E27FC236}">
                <a16:creationId xmlns:a16="http://schemas.microsoft.com/office/drawing/2014/main" id="{F033A9DB-88DA-4275-978B-4532B91611CF}"/>
              </a:ext>
            </a:extLst>
          </p:cNvPr>
          <p:cNvCxnSpPr>
            <a:cxnSpLocks noChangeShapeType="1"/>
          </p:cNvCxnSpPr>
          <p:nvPr userDrawn="1"/>
        </p:nvCxnSpPr>
        <p:spPr bwMode="auto">
          <a:xfrm rot="10800000">
            <a:off x="-101600" y="5946775"/>
            <a:ext cx="12192000"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7" name="Gerade Verbindung 28">
            <a:extLst>
              <a:ext uri="{FF2B5EF4-FFF2-40B4-BE49-F238E27FC236}">
                <a16:creationId xmlns:a16="http://schemas.microsoft.com/office/drawing/2014/main" id="{51267937-E7B3-45CB-89C3-3FEF90434A2B}"/>
              </a:ext>
            </a:extLst>
          </p:cNvPr>
          <p:cNvCxnSpPr>
            <a:cxnSpLocks noChangeShapeType="1"/>
          </p:cNvCxnSpPr>
          <p:nvPr userDrawn="1"/>
        </p:nvCxnSpPr>
        <p:spPr bwMode="auto">
          <a:xfrm rot="10800000">
            <a:off x="-101600" y="6408738"/>
            <a:ext cx="1219200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8" name="Gerade Verbindung 29">
            <a:extLst>
              <a:ext uri="{FF2B5EF4-FFF2-40B4-BE49-F238E27FC236}">
                <a16:creationId xmlns:a16="http://schemas.microsoft.com/office/drawing/2014/main" id="{FE914045-9CB5-413A-B90D-99787C002C82}"/>
              </a:ext>
            </a:extLst>
          </p:cNvPr>
          <p:cNvCxnSpPr>
            <a:cxnSpLocks noChangeShapeType="1"/>
          </p:cNvCxnSpPr>
          <p:nvPr userDrawn="1"/>
        </p:nvCxnSpPr>
        <p:spPr bwMode="auto">
          <a:xfrm rot="10800000">
            <a:off x="-84138" y="4733925"/>
            <a:ext cx="12192001"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9" name="Gerade Verbindung 30">
            <a:extLst>
              <a:ext uri="{FF2B5EF4-FFF2-40B4-BE49-F238E27FC236}">
                <a16:creationId xmlns:a16="http://schemas.microsoft.com/office/drawing/2014/main" id="{C307599E-652E-413B-81E9-A6EEBBD5E95A}"/>
              </a:ext>
            </a:extLst>
          </p:cNvPr>
          <p:cNvCxnSpPr>
            <a:cxnSpLocks noChangeShapeType="1"/>
          </p:cNvCxnSpPr>
          <p:nvPr userDrawn="1"/>
        </p:nvCxnSpPr>
        <p:spPr bwMode="auto">
          <a:xfrm rot="10800000">
            <a:off x="0" y="3716338"/>
            <a:ext cx="1219200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0" name="Gerade Verbindung 31">
            <a:extLst>
              <a:ext uri="{FF2B5EF4-FFF2-40B4-BE49-F238E27FC236}">
                <a16:creationId xmlns:a16="http://schemas.microsoft.com/office/drawing/2014/main" id="{D1E093F7-74B6-46A1-B811-1C60D7CC4D2B}"/>
              </a:ext>
            </a:extLst>
          </p:cNvPr>
          <p:cNvCxnSpPr>
            <a:cxnSpLocks noChangeShapeType="1"/>
          </p:cNvCxnSpPr>
          <p:nvPr userDrawn="1"/>
        </p:nvCxnSpPr>
        <p:spPr bwMode="auto">
          <a:xfrm rot="10800000">
            <a:off x="-109538" y="785813"/>
            <a:ext cx="12192001"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 name="Gerade Verbindung 32">
            <a:extLst>
              <a:ext uri="{FF2B5EF4-FFF2-40B4-BE49-F238E27FC236}">
                <a16:creationId xmlns:a16="http://schemas.microsoft.com/office/drawing/2014/main" id="{DAEA7320-4EFC-4364-AA93-33E0A0C7A93C}"/>
              </a:ext>
            </a:extLst>
          </p:cNvPr>
          <p:cNvCxnSpPr>
            <a:cxnSpLocks noChangeShapeType="1"/>
          </p:cNvCxnSpPr>
          <p:nvPr userDrawn="1"/>
        </p:nvCxnSpPr>
        <p:spPr bwMode="auto">
          <a:xfrm rot="10800000">
            <a:off x="-96838" y="976313"/>
            <a:ext cx="12192001"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2" name="Titel 1"/>
          <p:cNvSpPr>
            <a:spLocks noGrp="1"/>
          </p:cNvSpPr>
          <p:nvPr>
            <p:ph type="title"/>
          </p:nvPr>
        </p:nvSpPr>
        <p:spPr>
          <a:xfrm>
            <a:off x="406402" y="238125"/>
            <a:ext cx="11377084" cy="1162050"/>
          </a:xfrm>
        </p:spPr>
        <p:txBody>
          <a:bodyPr/>
          <a:lstStyle>
            <a:lvl1pPr>
              <a:defRPr baseline="0"/>
            </a:lvl1pPr>
          </a:lstStyle>
          <a:p>
            <a:r>
              <a:rPr lang="de-DE"/>
              <a:t>Mastertitelformat bearbeiten</a:t>
            </a:r>
            <a:endParaRPr lang="en-US" dirty="0"/>
          </a:p>
        </p:txBody>
      </p:sp>
      <p:sp>
        <p:nvSpPr>
          <p:cNvPr id="22" name="Foliennummernplatzhalter 3">
            <a:extLst>
              <a:ext uri="{FF2B5EF4-FFF2-40B4-BE49-F238E27FC236}">
                <a16:creationId xmlns:a16="http://schemas.microsoft.com/office/drawing/2014/main" id="{C36D8088-33C3-4DC2-BB1F-B1E9D4AEAE2B}"/>
              </a:ext>
            </a:extLst>
          </p:cNvPr>
          <p:cNvSpPr>
            <a:spLocks noGrp="1"/>
          </p:cNvSpPr>
          <p:nvPr>
            <p:ph type="sldNum" sz="quarter" idx="10"/>
          </p:nvPr>
        </p:nvSpPr>
        <p:spPr/>
        <p:txBody>
          <a:bodyPr/>
          <a:lstStyle>
            <a:lvl1pPr>
              <a:defRPr/>
            </a:lvl1pPr>
          </a:lstStyle>
          <a:p>
            <a:pPr>
              <a:defRPr/>
            </a:pPr>
            <a:fld id="{263A15DC-E663-456F-9EE1-B35ABE24EA6D}" type="slidenum">
              <a:rPr lang="de-DE" altLang="en-DE"/>
              <a:pPr>
                <a:defRPr/>
              </a:pPr>
              <a:t>‹Nr.›</a:t>
            </a:fld>
            <a:endParaRPr lang="de-DE" altLang="en-DE"/>
          </a:p>
        </p:txBody>
      </p:sp>
      <p:sp>
        <p:nvSpPr>
          <p:cNvPr id="23" name="Fußzeilenplatzhalter 4">
            <a:extLst>
              <a:ext uri="{FF2B5EF4-FFF2-40B4-BE49-F238E27FC236}">
                <a16:creationId xmlns:a16="http://schemas.microsoft.com/office/drawing/2014/main" id="{EDE58C35-C396-4930-80C1-1204FB9299FC}"/>
              </a:ext>
            </a:extLst>
          </p:cNvPr>
          <p:cNvSpPr>
            <a:spLocks noGrp="1"/>
          </p:cNvSpPr>
          <p:nvPr>
            <p:ph type="ftr" sz="quarter" idx="11"/>
          </p:nvPr>
        </p:nvSpPr>
        <p:spPr/>
        <p:txBody>
          <a:bodyPr/>
          <a:lstStyle>
            <a:lvl1pPr>
              <a:defRPr/>
            </a:lvl1pPr>
          </a:lstStyle>
          <a:p>
            <a:pPr>
              <a:defRPr/>
            </a:pPr>
            <a:endParaRPr lang="en-US" altLang="en-DE"/>
          </a:p>
        </p:txBody>
      </p:sp>
    </p:spTree>
    <p:extLst>
      <p:ext uri="{BB962C8B-B14F-4D97-AF65-F5344CB8AC3E}">
        <p14:creationId xmlns:p14="http://schemas.microsoft.com/office/powerpoint/2010/main" val="177903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8" name="Titel 7"/>
          <p:cNvSpPr>
            <a:spLocks noGrp="1"/>
          </p:cNvSpPr>
          <p:nvPr>
            <p:ph type="title"/>
          </p:nvPr>
        </p:nvSpPr>
        <p:spPr>
          <a:xfrm>
            <a:off x="406402" y="238125"/>
            <a:ext cx="11377084" cy="1162050"/>
          </a:xfrm>
        </p:spPr>
        <p:txBody>
          <a:bodyPr/>
          <a:lstStyle/>
          <a:p>
            <a:r>
              <a:rPr lang="de-DE"/>
              <a:t>Titelmasterformat durch Klicken bearbeiten</a:t>
            </a:r>
            <a:endParaRPr lang="en-US" dirty="0"/>
          </a:p>
        </p:txBody>
      </p:sp>
      <p:sp>
        <p:nvSpPr>
          <p:cNvPr id="4" name="Foliennummernplatzhalter 4">
            <a:extLst>
              <a:ext uri="{FF2B5EF4-FFF2-40B4-BE49-F238E27FC236}">
                <a16:creationId xmlns:a16="http://schemas.microsoft.com/office/drawing/2014/main" id="{95A4E125-959A-4B44-BEAF-EDC546CF62A0}"/>
              </a:ext>
            </a:extLst>
          </p:cNvPr>
          <p:cNvSpPr>
            <a:spLocks noGrp="1"/>
          </p:cNvSpPr>
          <p:nvPr>
            <p:ph type="sldNum" sz="quarter" idx="10"/>
          </p:nvPr>
        </p:nvSpPr>
        <p:spPr/>
        <p:txBody>
          <a:bodyPr/>
          <a:lstStyle>
            <a:lvl1pPr>
              <a:defRPr/>
            </a:lvl1pPr>
          </a:lstStyle>
          <a:p>
            <a:pPr>
              <a:defRPr/>
            </a:pPr>
            <a:fld id="{A193750B-3276-40BD-8964-99BE54379D7B}" type="slidenum">
              <a:rPr lang="de-DE" altLang="en-DE"/>
              <a:pPr>
                <a:defRPr/>
              </a:pPr>
              <a:t>‹Nr.›</a:t>
            </a:fld>
            <a:endParaRPr lang="de-DE" altLang="en-DE"/>
          </a:p>
        </p:txBody>
      </p:sp>
      <p:sp>
        <p:nvSpPr>
          <p:cNvPr id="5" name="Fußzeilenplatzhalter 12">
            <a:extLst>
              <a:ext uri="{FF2B5EF4-FFF2-40B4-BE49-F238E27FC236}">
                <a16:creationId xmlns:a16="http://schemas.microsoft.com/office/drawing/2014/main" id="{780083D5-6821-43CF-8882-6E5C11B8C231}"/>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545093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ter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2" name="Titel 1"/>
          <p:cNvSpPr>
            <a:spLocks noGrp="1"/>
          </p:cNvSpPr>
          <p:nvPr>
            <p:ph type="title"/>
          </p:nvPr>
        </p:nvSpPr>
        <p:spPr>
          <a:xfrm>
            <a:off x="408519" y="238125"/>
            <a:ext cx="11374967" cy="577850"/>
          </a:xfrm>
        </p:spPr>
        <p:txBody>
          <a:bodyPr/>
          <a:lstStyle/>
          <a:p>
            <a:r>
              <a:rPr lang="de-DE"/>
              <a:t>Mastertitelformat bearbeiten</a:t>
            </a:r>
            <a:endParaRPr lang="en-US" dirty="0"/>
          </a:p>
        </p:txBody>
      </p:sp>
      <p:sp>
        <p:nvSpPr>
          <p:cNvPr id="8" name="Textplatzhalter 7"/>
          <p:cNvSpPr>
            <a:spLocks noGrp="1"/>
          </p:cNvSpPr>
          <p:nvPr>
            <p:ph type="body" sz="quarter" idx="12"/>
          </p:nvPr>
        </p:nvSpPr>
        <p:spPr>
          <a:xfrm>
            <a:off x="336002" y="723902"/>
            <a:ext cx="11373113" cy="695325"/>
          </a:xfrm>
        </p:spPr>
        <p:txBody>
          <a:bodyPr/>
          <a:lstStyle>
            <a:lvl5pPr marL="230188" indent="-230188" algn="l">
              <a:buFont typeface="Arial"/>
              <a:buNone/>
              <a:defRPr b="1" baseline="0">
                <a:solidFill>
                  <a:schemeClr val="tx1"/>
                </a:solidFill>
                <a:latin typeface="Verdana"/>
                <a:cs typeface="Verdana"/>
              </a:defRPr>
            </a:lvl5pPr>
          </a:lstStyle>
          <a:p>
            <a:pPr lvl="0"/>
            <a:r>
              <a:rPr lang="de-DE"/>
              <a:t>Mastertextformat bearbeiten</a:t>
            </a:r>
          </a:p>
          <a:p>
            <a:pPr lvl="1"/>
            <a:r>
              <a:rPr lang="de-DE"/>
              <a:t>Zweite Ebene</a:t>
            </a:r>
          </a:p>
        </p:txBody>
      </p:sp>
      <p:sp>
        <p:nvSpPr>
          <p:cNvPr id="5" name="Foliennummernplatzhalter 4">
            <a:extLst>
              <a:ext uri="{FF2B5EF4-FFF2-40B4-BE49-F238E27FC236}">
                <a16:creationId xmlns:a16="http://schemas.microsoft.com/office/drawing/2014/main" id="{B64D2D1E-2A33-4AE6-AAD3-A2C85967CB7C}"/>
              </a:ext>
            </a:extLst>
          </p:cNvPr>
          <p:cNvSpPr>
            <a:spLocks noGrp="1"/>
          </p:cNvSpPr>
          <p:nvPr>
            <p:ph type="sldNum" sz="quarter" idx="13"/>
          </p:nvPr>
        </p:nvSpPr>
        <p:spPr/>
        <p:txBody>
          <a:bodyPr/>
          <a:lstStyle>
            <a:lvl1pPr>
              <a:defRPr/>
            </a:lvl1pPr>
          </a:lstStyle>
          <a:p>
            <a:pPr>
              <a:defRPr/>
            </a:pPr>
            <a:fld id="{B75D5A9D-EEBC-42B9-9CC7-B65E38EB21DA}"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7E2732CE-04D8-44B8-A836-ABBC5AA366FA}"/>
              </a:ext>
            </a:extLst>
          </p:cNvPr>
          <p:cNvSpPr>
            <a:spLocks noGrp="1"/>
          </p:cNvSpPr>
          <p:nvPr>
            <p:ph type="ftr" sz="quarter" idx="14"/>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379049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und Quel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dirty="0"/>
          </a:p>
        </p:txBody>
      </p:sp>
      <p:sp>
        <p:nvSpPr>
          <p:cNvPr id="3" name="Inhaltsplatzhalter 2"/>
          <p:cNvSpPr>
            <a:spLocks noGrp="1"/>
          </p:cNvSpPr>
          <p:nvPr>
            <p:ph idx="1"/>
          </p:nvPr>
        </p:nvSpPr>
        <p:spPr>
          <a:xfrm>
            <a:off x="400053" y="1495425"/>
            <a:ext cx="11383433" cy="417205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Textplatzhalter 8"/>
          <p:cNvSpPr>
            <a:spLocks noGrp="1"/>
          </p:cNvSpPr>
          <p:nvPr>
            <p:ph type="body" sz="quarter" idx="12"/>
          </p:nvPr>
        </p:nvSpPr>
        <p:spPr>
          <a:xfrm>
            <a:off x="408519" y="5679235"/>
            <a:ext cx="11374967" cy="268186"/>
          </a:xfrm>
        </p:spPr>
        <p:txBody>
          <a:bodyPr/>
          <a:lstStyle>
            <a:lvl1pPr>
              <a:buNone/>
              <a:defRPr sz="1200"/>
            </a:lvl1pPr>
          </a:lstStyle>
          <a:p>
            <a:pPr lvl="0"/>
            <a:r>
              <a:rPr lang="de-DE"/>
              <a:t>Mastertextformat bearbeiten</a:t>
            </a:r>
          </a:p>
        </p:txBody>
      </p:sp>
      <p:sp>
        <p:nvSpPr>
          <p:cNvPr id="5" name="Foliennummernplatzhalter 4">
            <a:extLst>
              <a:ext uri="{FF2B5EF4-FFF2-40B4-BE49-F238E27FC236}">
                <a16:creationId xmlns:a16="http://schemas.microsoft.com/office/drawing/2014/main" id="{24CAAAF3-C0BE-4311-B5BE-1E663C69D340}"/>
              </a:ext>
            </a:extLst>
          </p:cNvPr>
          <p:cNvSpPr>
            <a:spLocks noGrp="1"/>
          </p:cNvSpPr>
          <p:nvPr>
            <p:ph type="sldNum" sz="quarter" idx="13"/>
          </p:nvPr>
        </p:nvSpPr>
        <p:spPr/>
        <p:txBody>
          <a:bodyPr/>
          <a:lstStyle>
            <a:lvl1pPr>
              <a:defRPr/>
            </a:lvl1pPr>
          </a:lstStyle>
          <a:p>
            <a:pPr>
              <a:defRPr/>
            </a:pPr>
            <a:fld id="{3A9CFBA5-80BA-413B-9936-9804DB11379F}"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98832AF6-BF7E-4F9E-B8A3-191486669ABA}"/>
              </a:ext>
            </a:extLst>
          </p:cNvPr>
          <p:cNvSpPr>
            <a:spLocks noGrp="1"/>
          </p:cNvSpPr>
          <p:nvPr>
            <p:ph type="ftr" sz="quarter" idx="14"/>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742867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3"/>
            <a:ext cx="10363200" cy="1362075"/>
          </a:xfrm>
        </p:spPr>
        <p:txBody>
          <a:bodyPr/>
          <a:lstStyle>
            <a:lvl1pPr algn="l">
              <a:defRPr sz="3200" b="1" cap="none"/>
            </a:lvl1pPr>
          </a:lstStyle>
          <a:p>
            <a:r>
              <a:rPr lang="de-DE"/>
              <a:t>Titelmasterformat durch Klicken bearbeiten</a:t>
            </a:r>
            <a:endParaRPr lang="en-US" dirty="0"/>
          </a:p>
        </p:txBody>
      </p:sp>
      <p:sp>
        <p:nvSpPr>
          <p:cNvPr id="3" name="Textplatzhalter 2"/>
          <p:cNvSpPr>
            <a:spLocks noGrp="1"/>
          </p:cNvSpPr>
          <p:nvPr>
            <p:ph type="body" idx="1"/>
          </p:nvPr>
        </p:nvSpPr>
        <p:spPr>
          <a:xfrm>
            <a:off x="963084" y="2867103"/>
            <a:ext cx="10363200" cy="1500187"/>
          </a:xfrm>
          <a:solidFill>
            <a:srgbClr val="FFFFFF"/>
          </a:solidFill>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
        <p:nvSpPr>
          <p:cNvPr id="4" name="Foliennummernplatzhalter 4">
            <a:extLst>
              <a:ext uri="{FF2B5EF4-FFF2-40B4-BE49-F238E27FC236}">
                <a16:creationId xmlns:a16="http://schemas.microsoft.com/office/drawing/2014/main" id="{0889AA4C-1C59-4694-9150-4D395F84DB8E}"/>
              </a:ext>
            </a:extLst>
          </p:cNvPr>
          <p:cNvSpPr>
            <a:spLocks noGrp="1"/>
          </p:cNvSpPr>
          <p:nvPr>
            <p:ph type="sldNum" sz="quarter" idx="10"/>
          </p:nvPr>
        </p:nvSpPr>
        <p:spPr/>
        <p:txBody>
          <a:bodyPr/>
          <a:lstStyle>
            <a:lvl1pPr>
              <a:defRPr/>
            </a:lvl1pPr>
          </a:lstStyle>
          <a:p>
            <a:pPr>
              <a:defRPr/>
            </a:pPr>
            <a:fld id="{FD376959-7B8F-42B2-8986-D3DE330B939E}" type="slidenum">
              <a:rPr lang="de-DE" altLang="en-DE"/>
              <a:pPr>
                <a:defRPr/>
              </a:pPr>
              <a:t>‹Nr.›</a:t>
            </a:fld>
            <a:endParaRPr lang="de-DE" altLang="en-DE"/>
          </a:p>
        </p:txBody>
      </p:sp>
      <p:sp>
        <p:nvSpPr>
          <p:cNvPr id="5" name="Fußzeilenplatzhalter 12">
            <a:extLst>
              <a:ext uri="{FF2B5EF4-FFF2-40B4-BE49-F238E27FC236}">
                <a16:creationId xmlns:a16="http://schemas.microsoft.com/office/drawing/2014/main" id="{C6CE0D1B-02D1-4FA1-997C-8191F6868ABE}"/>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813900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p:nvPr>
        </p:nvSpPr>
        <p:spPr>
          <a:xfrm>
            <a:off x="406401" y="1498600"/>
            <a:ext cx="5496984" cy="445770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buNone/>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267452" y="1498600"/>
            <a:ext cx="5516033" cy="4457700"/>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Textplatzhalter 8"/>
          <p:cNvSpPr>
            <a:spLocks noGrp="1"/>
          </p:cNvSpPr>
          <p:nvPr>
            <p:ph type="body" sz="quarter" idx="12"/>
          </p:nvPr>
        </p:nvSpPr>
        <p:spPr>
          <a:xfrm>
            <a:off x="408519" y="5679235"/>
            <a:ext cx="11374967" cy="268186"/>
          </a:xfrm>
        </p:spPr>
        <p:txBody>
          <a:bodyPr/>
          <a:lstStyle>
            <a:lvl1pPr>
              <a:buNone/>
              <a:defRPr sz="1200"/>
            </a:lvl1pPr>
          </a:lstStyle>
          <a:p>
            <a:pPr lvl="0"/>
            <a:r>
              <a:rPr lang="de-DE"/>
              <a:t>Mastertextformat bearbeiten</a:t>
            </a:r>
          </a:p>
        </p:txBody>
      </p:sp>
      <p:sp>
        <p:nvSpPr>
          <p:cNvPr id="6" name="Foliennummernplatzhalter 5">
            <a:extLst>
              <a:ext uri="{FF2B5EF4-FFF2-40B4-BE49-F238E27FC236}">
                <a16:creationId xmlns:a16="http://schemas.microsoft.com/office/drawing/2014/main" id="{AFC47C2F-0EFD-46F8-A61E-9BC37974FFB4}"/>
              </a:ext>
            </a:extLst>
          </p:cNvPr>
          <p:cNvSpPr>
            <a:spLocks noGrp="1"/>
          </p:cNvSpPr>
          <p:nvPr>
            <p:ph type="sldNum" sz="quarter" idx="13"/>
          </p:nvPr>
        </p:nvSpPr>
        <p:spPr/>
        <p:txBody>
          <a:bodyPr/>
          <a:lstStyle>
            <a:lvl1pPr>
              <a:defRPr/>
            </a:lvl1pPr>
          </a:lstStyle>
          <a:p>
            <a:pPr>
              <a:defRPr/>
            </a:pPr>
            <a:fld id="{DCFA74AF-4D45-4418-B8FA-4AF72B683505}" type="slidenum">
              <a:rPr lang="de-DE" altLang="en-DE"/>
              <a:pPr>
                <a:defRPr/>
              </a:pPr>
              <a:t>‹Nr.›</a:t>
            </a:fld>
            <a:endParaRPr lang="de-DE" altLang="en-DE"/>
          </a:p>
        </p:txBody>
      </p:sp>
      <p:sp>
        <p:nvSpPr>
          <p:cNvPr id="7" name="Fußzeilenplatzhalter 12">
            <a:extLst>
              <a:ext uri="{FF2B5EF4-FFF2-40B4-BE49-F238E27FC236}">
                <a16:creationId xmlns:a16="http://schemas.microsoft.com/office/drawing/2014/main" id="{BE1400F4-3301-4A48-B9D2-BC2CEEB55F6F}"/>
              </a:ext>
            </a:extLst>
          </p:cNvPr>
          <p:cNvSpPr>
            <a:spLocks noGrp="1"/>
          </p:cNvSpPr>
          <p:nvPr>
            <p:ph type="ftr" sz="quarter" idx="14"/>
          </p:nvPr>
        </p:nvSpPr>
        <p:spPr>
          <a:xfrm>
            <a:off x="4776788" y="6419850"/>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315989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08517" y="236538"/>
            <a:ext cx="11377083" cy="1143000"/>
          </a:xfrm>
        </p:spPr>
        <p:txBody>
          <a:bodyPr/>
          <a:lstStyle>
            <a:lvl1pPr>
              <a:defRPr/>
            </a:lvl1pPr>
          </a:lstStyle>
          <a:p>
            <a:r>
              <a:rPr lang="de-DE"/>
              <a:t>Titelmasterformat durch Klicken bearbeiten</a:t>
            </a:r>
            <a:endParaRPr lang="en-US" dirty="0"/>
          </a:p>
        </p:txBody>
      </p:sp>
      <p:sp>
        <p:nvSpPr>
          <p:cNvPr id="3" name="Textplatzhalter 2"/>
          <p:cNvSpPr>
            <a:spLocks noGrp="1"/>
          </p:cNvSpPr>
          <p:nvPr>
            <p:ph type="body" idx="1"/>
          </p:nvPr>
        </p:nvSpPr>
        <p:spPr>
          <a:xfrm>
            <a:off x="402169" y="1499733"/>
            <a:ext cx="5501217" cy="675142"/>
          </a:xfrm>
        </p:spPr>
        <p:txBody>
          <a:bodyPr anchor="b"/>
          <a:lstStyle>
            <a:lvl1pPr marL="0" indent="0">
              <a:buNone/>
              <a:defRPr sz="2400" b="1">
                <a:latin typeface="Verdana"/>
                <a:cs typeface="Verdan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08517" y="2174875"/>
            <a:ext cx="5494867" cy="3768725"/>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platzhalter 4"/>
          <p:cNvSpPr>
            <a:spLocks noGrp="1"/>
          </p:cNvSpPr>
          <p:nvPr>
            <p:ph type="body" sz="quarter" idx="3"/>
          </p:nvPr>
        </p:nvSpPr>
        <p:spPr>
          <a:xfrm>
            <a:off x="6267452" y="1499733"/>
            <a:ext cx="5520267" cy="675142"/>
          </a:xfrm>
        </p:spPr>
        <p:txBody>
          <a:bodyPr anchor="b"/>
          <a:lstStyle>
            <a:lvl1pPr marL="0" indent="0">
              <a:buNone/>
              <a:defRPr sz="2400" b="1">
                <a:latin typeface="Verdana"/>
                <a:cs typeface="Verdan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267452" y="2174875"/>
            <a:ext cx="5520267" cy="3768725"/>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platzhalter 8"/>
          <p:cNvSpPr>
            <a:spLocks noGrp="1"/>
          </p:cNvSpPr>
          <p:nvPr>
            <p:ph type="body" sz="quarter" idx="13"/>
          </p:nvPr>
        </p:nvSpPr>
        <p:spPr>
          <a:xfrm>
            <a:off x="408519" y="5679235"/>
            <a:ext cx="11374967" cy="268186"/>
          </a:xfrm>
        </p:spPr>
        <p:txBody>
          <a:bodyPr/>
          <a:lstStyle>
            <a:lvl1pPr>
              <a:buNone/>
              <a:defRPr sz="1200"/>
            </a:lvl1pPr>
          </a:lstStyle>
          <a:p>
            <a:pPr lvl="0"/>
            <a:r>
              <a:rPr lang="de-DE"/>
              <a:t>Mastertextformat bearbeiten</a:t>
            </a:r>
          </a:p>
        </p:txBody>
      </p:sp>
      <p:sp>
        <p:nvSpPr>
          <p:cNvPr id="8" name="Foliennummernplatzhalter 7">
            <a:extLst>
              <a:ext uri="{FF2B5EF4-FFF2-40B4-BE49-F238E27FC236}">
                <a16:creationId xmlns:a16="http://schemas.microsoft.com/office/drawing/2014/main" id="{D85D534B-C930-4A3A-8D6C-56C71FA05A98}"/>
              </a:ext>
            </a:extLst>
          </p:cNvPr>
          <p:cNvSpPr>
            <a:spLocks noGrp="1"/>
          </p:cNvSpPr>
          <p:nvPr>
            <p:ph type="sldNum" sz="quarter" idx="14"/>
          </p:nvPr>
        </p:nvSpPr>
        <p:spPr/>
        <p:txBody>
          <a:bodyPr/>
          <a:lstStyle>
            <a:lvl1pPr>
              <a:defRPr/>
            </a:lvl1pPr>
          </a:lstStyle>
          <a:p>
            <a:pPr>
              <a:defRPr/>
            </a:pPr>
            <a:fld id="{DF5F6709-701E-4DA0-991A-E2631F36A65A}" type="slidenum">
              <a:rPr lang="de-DE" altLang="en-DE"/>
              <a:pPr>
                <a:defRPr/>
              </a:pPr>
              <a:t>‹Nr.›</a:t>
            </a:fld>
            <a:endParaRPr lang="de-DE" altLang="en-DE"/>
          </a:p>
        </p:txBody>
      </p:sp>
      <p:sp>
        <p:nvSpPr>
          <p:cNvPr id="9" name="Fußzeilenplatzhalter 12">
            <a:extLst>
              <a:ext uri="{FF2B5EF4-FFF2-40B4-BE49-F238E27FC236}">
                <a16:creationId xmlns:a16="http://schemas.microsoft.com/office/drawing/2014/main" id="{8733742C-D4E4-4CA7-9543-707D246B0970}"/>
              </a:ext>
            </a:extLst>
          </p:cNvPr>
          <p:cNvSpPr>
            <a:spLocks noGrp="1"/>
          </p:cNvSpPr>
          <p:nvPr>
            <p:ph type="ftr" sz="quarter" idx="15"/>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020673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gleich 2">
    <p:spTree>
      <p:nvGrpSpPr>
        <p:cNvPr id="1" name=""/>
        <p:cNvGrpSpPr/>
        <p:nvPr/>
      </p:nvGrpSpPr>
      <p:grpSpPr>
        <a:xfrm>
          <a:off x="0" y="0"/>
          <a:ext cx="0" cy="0"/>
          <a:chOff x="0" y="0"/>
          <a:chExt cx="0" cy="0"/>
        </a:xfrm>
      </p:grpSpPr>
      <p:sp>
        <p:nvSpPr>
          <p:cNvPr id="2" name="Titel 1"/>
          <p:cNvSpPr>
            <a:spLocks noGrp="1"/>
          </p:cNvSpPr>
          <p:nvPr>
            <p:ph type="title"/>
          </p:nvPr>
        </p:nvSpPr>
        <p:spPr>
          <a:xfrm>
            <a:off x="408517" y="246820"/>
            <a:ext cx="11377083" cy="1143000"/>
          </a:xfrm>
        </p:spPr>
        <p:txBody>
          <a:bodyPr/>
          <a:lstStyle>
            <a:lvl1pPr>
              <a:defRPr/>
            </a:lvl1pPr>
          </a:lstStyle>
          <a:p>
            <a:r>
              <a:rPr lang="de-DE"/>
              <a:t>Titelmasterformat durch Klicken bearbeiten</a:t>
            </a:r>
            <a:endParaRPr lang="en-US" dirty="0"/>
          </a:p>
        </p:txBody>
      </p:sp>
      <p:sp>
        <p:nvSpPr>
          <p:cNvPr id="3" name="Textplatzhalter 2"/>
          <p:cNvSpPr>
            <a:spLocks noGrp="1"/>
          </p:cNvSpPr>
          <p:nvPr>
            <p:ph type="body" idx="1"/>
          </p:nvPr>
        </p:nvSpPr>
        <p:spPr>
          <a:xfrm>
            <a:off x="408517" y="1499733"/>
            <a:ext cx="5494867" cy="107278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08517" y="2585216"/>
            <a:ext cx="5494867" cy="3358384"/>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platzhalter 2"/>
          <p:cNvSpPr>
            <a:spLocks noGrp="1"/>
          </p:cNvSpPr>
          <p:nvPr>
            <p:ph type="body" idx="12"/>
          </p:nvPr>
        </p:nvSpPr>
        <p:spPr>
          <a:xfrm>
            <a:off x="6290737" y="1499736"/>
            <a:ext cx="5496983" cy="1072781"/>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12" name="Inhaltsplatzhalter 3"/>
          <p:cNvSpPr>
            <a:spLocks noGrp="1"/>
          </p:cNvSpPr>
          <p:nvPr>
            <p:ph sz="half" idx="13"/>
          </p:nvPr>
        </p:nvSpPr>
        <p:spPr>
          <a:xfrm>
            <a:off x="6290737" y="2585218"/>
            <a:ext cx="5496983" cy="3358411"/>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3" name="Textplatzhalter 8"/>
          <p:cNvSpPr>
            <a:spLocks noGrp="1"/>
          </p:cNvSpPr>
          <p:nvPr>
            <p:ph type="body" sz="quarter" idx="14"/>
          </p:nvPr>
        </p:nvSpPr>
        <p:spPr>
          <a:xfrm>
            <a:off x="408519" y="5679235"/>
            <a:ext cx="11374967" cy="268186"/>
          </a:xfrm>
        </p:spPr>
        <p:txBody>
          <a:bodyPr/>
          <a:lstStyle>
            <a:lvl1pPr>
              <a:buNone/>
              <a:defRPr sz="1200"/>
            </a:lvl1pPr>
          </a:lstStyle>
          <a:p>
            <a:pPr lvl="0"/>
            <a:r>
              <a:rPr lang="de-DE"/>
              <a:t>Mastertextformat bearbeiten</a:t>
            </a:r>
          </a:p>
        </p:txBody>
      </p:sp>
      <p:sp>
        <p:nvSpPr>
          <p:cNvPr id="8" name="Foliennummernplatzhalter 7">
            <a:extLst>
              <a:ext uri="{FF2B5EF4-FFF2-40B4-BE49-F238E27FC236}">
                <a16:creationId xmlns:a16="http://schemas.microsoft.com/office/drawing/2014/main" id="{AA305DCF-D431-4CD8-9B9E-7D88AE184A20}"/>
              </a:ext>
            </a:extLst>
          </p:cNvPr>
          <p:cNvSpPr>
            <a:spLocks noGrp="1"/>
          </p:cNvSpPr>
          <p:nvPr>
            <p:ph type="sldNum" sz="quarter" idx="15"/>
          </p:nvPr>
        </p:nvSpPr>
        <p:spPr/>
        <p:txBody>
          <a:bodyPr/>
          <a:lstStyle>
            <a:lvl1pPr>
              <a:defRPr/>
            </a:lvl1pPr>
          </a:lstStyle>
          <a:p>
            <a:pPr>
              <a:defRPr/>
            </a:pPr>
            <a:fld id="{CEC1F079-61AC-458D-B42A-94231AF7307A}" type="slidenum">
              <a:rPr lang="de-DE" altLang="en-DE"/>
              <a:pPr>
                <a:defRPr/>
              </a:pPr>
              <a:t>‹Nr.›</a:t>
            </a:fld>
            <a:endParaRPr lang="de-DE" altLang="en-DE"/>
          </a:p>
        </p:txBody>
      </p:sp>
      <p:sp>
        <p:nvSpPr>
          <p:cNvPr id="9" name="Fußzeilenplatzhalter 12">
            <a:extLst>
              <a:ext uri="{FF2B5EF4-FFF2-40B4-BE49-F238E27FC236}">
                <a16:creationId xmlns:a16="http://schemas.microsoft.com/office/drawing/2014/main" id="{EB939D37-962D-4EB0-879E-27744FABC8D8}"/>
              </a:ext>
            </a:extLst>
          </p:cNvPr>
          <p:cNvSpPr>
            <a:spLocks noGrp="1"/>
          </p:cNvSpPr>
          <p:nvPr>
            <p:ph type="ftr" sz="quarter" idx="16"/>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165549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A8132B7-EAFD-4A6C-B846-DBD68FDE5607}"/>
              </a:ext>
            </a:extLst>
          </p:cNvPr>
          <p:cNvSpPr>
            <a:spLocks noGrp="1" noChangeArrowheads="1"/>
          </p:cNvSpPr>
          <p:nvPr>
            <p:ph type="title"/>
          </p:nvPr>
        </p:nvSpPr>
        <p:spPr bwMode="gray">
          <a:xfrm>
            <a:off x="406400" y="238125"/>
            <a:ext cx="113776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en-US"/>
              <a:t>Mastertitelformat bearbeiten</a:t>
            </a:r>
          </a:p>
        </p:txBody>
      </p:sp>
      <p:sp>
        <p:nvSpPr>
          <p:cNvPr id="1030" name="Rectangle 6">
            <a:extLst>
              <a:ext uri="{FF2B5EF4-FFF2-40B4-BE49-F238E27FC236}">
                <a16:creationId xmlns:a16="http://schemas.microsoft.com/office/drawing/2014/main" id="{9DA40873-A81F-4EBC-9B23-8F63F841D015}"/>
              </a:ext>
            </a:extLst>
          </p:cNvPr>
          <p:cNvSpPr>
            <a:spLocks noGrp="1" noChangeArrowheads="1"/>
          </p:cNvSpPr>
          <p:nvPr>
            <p:ph type="sldNum" sz="quarter" idx="4"/>
          </p:nvPr>
        </p:nvSpPr>
        <p:spPr bwMode="auto">
          <a:xfrm>
            <a:off x="10755313" y="6429375"/>
            <a:ext cx="1031875" cy="26035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eaLnBrk="1" hangingPunct="1">
              <a:lnSpc>
                <a:spcPct val="90000"/>
              </a:lnSpc>
              <a:spcBef>
                <a:spcPct val="50000"/>
              </a:spcBef>
              <a:buClr>
                <a:schemeClr val="tx2"/>
              </a:buClr>
              <a:buSzPct val="75000"/>
              <a:buFont typeface="Wingdings" panose="05000000000000000000" pitchFamily="2" charset="2"/>
              <a:buNone/>
              <a:defRPr sz="1200" b="1">
                <a:latin typeface="Verdana" panose="020B0604030504040204" pitchFamily="34" charset="0"/>
              </a:defRPr>
            </a:lvl1pPr>
          </a:lstStyle>
          <a:p>
            <a:pPr>
              <a:defRPr/>
            </a:pPr>
            <a:fld id="{DEB2688C-EF1B-48E2-8266-F81FD75FEC0A}" type="slidenum">
              <a:rPr lang="de-DE" altLang="en-DE"/>
              <a:pPr>
                <a:defRPr/>
              </a:pPr>
              <a:t>‹Nr.›</a:t>
            </a:fld>
            <a:endParaRPr lang="de-DE" altLang="en-DE"/>
          </a:p>
        </p:txBody>
      </p:sp>
      <p:sp>
        <p:nvSpPr>
          <p:cNvPr id="1028" name="Rectangle 35">
            <a:extLst>
              <a:ext uri="{FF2B5EF4-FFF2-40B4-BE49-F238E27FC236}">
                <a16:creationId xmlns:a16="http://schemas.microsoft.com/office/drawing/2014/main" id="{7FF28323-C561-49EE-A799-AEA1EF3415FC}"/>
              </a:ext>
            </a:extLst>
          </p:cNvPr>
          <p:cNvSpPr>
            <a:spLocks noGrp="1" noChangeArrowheads="1"/>
          </p:cNvSpPr>
          <p:nvPr>
            <p:ph type="body" idx="1"/>
          </p:nvPr>
        </p:nvSpPr>
        <p:spPr bwMode="gray">
          <a:xfrm>
            <a:off x="407988" y="1498600"/>
            <a:ext cx="11376025"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en-US"/>
              <a:t>Erste Ebene in Verdana 20pt</a:t>
            </a:r>
          </a:p>
          <a:p>
            <a:pPr lvl="1"/>
            <a:r>
              <a:rPr lang="de-DE" altLang="en-US"/>
              <a:t>Zweite und folgende Ebenen in Verdana 18pt</a:t>
            </a:r>
          </a:p>
          <a:p>
            <a:pPr lvl="2"/>
            <a:r>
              <a:rPr lang="de-DE" altLang="en-US"/>
              <a:t>dritte</a:t>
            </a:r>
          </a:p>
          <a:p>
            <a:pPr lvl="3"/>
            <a:r>
              <a:rPr lang="de-DE" altLang="en-US"/>
              <a:t>vierte</a:t>
            </a:r>
          </a:p>
          <a:p>
            <a:pPr lvl="4"/>
            <a:r>
              <a:rPr lang="de-DE" altLang="en-US"/>
              <a:t>fünfte</a:t>
            </a:r>
          </a:p>
          <a:p>
            <a:pPr lvl="4"/>
            <a:r>
              <a:rPr lang="de-DE" altLang="en-US"/>
              <a:t>sechste</a:t>
            </a:r>
          </a:p>
          <a:p>
            <a:pPr lvl="4"/>
            <a:r>
              <a:rPr lang="de-DE" altLang="en-US"/>
              <a:t>siebente</a:t>
            </a:r>
          </a:p>
          <a:p>
            <a:pPr lvl="4"/>
            <a:r>
              <a:rPr lang="de-DE" altLang="en-US"/>
              <a:t>achte</a:t>
            </a:r>
          </a:p>
          <a:p>
            <a:pPr lvl="4"/>
            <a:r>
              <a:rPr lang="de-DE" altLang="en-US"/>
              <a:t>neunte</a:t>
            </a:r>
          </a:p>
          <a:p>
            <a:pPr lvl="4"/>
            <a:endParaRPr lang="de-DE" altLang="en-US"/>
          </a:p>
        </p:txBody>
      </p:sp>
      <p:sp>
        <p:nvSpPr>
          <p:cNvPr id="13" name="Fußzeilenplatzhalter 12">
            <a:extLst>
              <a:ext uri="{FF2B5EF4-FFF2-40B4-BE49-F238E27FC236}">
                <a16:creationId xmlns:a16="http://schemas.microsoft.com/office/drawing/2014/main" id="{2AEC8384-66EB-4658-8CEB-9BEFE13046D8}"/>
              </a:ext>
            </a:extLst>
          </p:cNvPr>
          <p:cNvSpPr>
            <a:spLocks noGrp="1"/>
          </p:cNvSpPr>
          <p:nvPr>
            <p:ph type="ftr" sz="quarter" idx="3"/>
          </p:nvPr>
        </p:nvSpPr>
        <p:spPr>
          <a:xfrm>
            <a:off x="4776788" y="6421438"/>
            <a:ext cx="5861050" cy="269875"/>
          </a:xfrm>
          <a:prstGeom prst="rect">
            <a:avLst/>
          </a:prstGeom>
        </p:spPr>
        <p:txBody>
          <a:bodyPr vert="horz" wrap="square" lIns="91440" tIns="45720" rIns="91440" bIns="45720" numCol="1" anchor="ctr" anchorCtr="0" compatLnSpc="1">
            <a:prstTxWarp prst="textNoShape">
              <a:avLst/>
            </a:prstTxWarp>
          </a:bodyPr>
          <a:lstStyle>
            <a:lvl1pPr algn="ctr" eaLnBrk="1" hangingPunct="1">
              <a:lnSpc>
                <a:spcPct val="90000"/>
              </a:lnSpc>
              <a:spcBef>
                <a:spcPct val="50000"/>
              </a:spcBef>
              <a:buClr>
                <a:schemeClr val="tx2"/>
              </a:buClr>
              <a:buSzPct val="75000"/>
              <a:buFont typeface="Wingdings" panose="05000000000000000000" pitchFamily="2" charset="2"/>
              <a:buNone/>
              <a:defRPr sz="1200">
                <a:solidFill>
                  <a:srgbClr val="898989"/>
                </a:solidFill>
                <a:latin typeface="Verdana" panose="020B0604030504040204" pitchFamily="34" charset="0"/>
              </a:defRPr>
            </a:lvl1pPr>
          </a:lstStyle>
          <a:p>
            <a:pPr>
              <a:defRPr/>
            </a:pPr>
            <a:endParaRPr lang="en-US" altLang="en-DE"/>
          </a:p>
        </p:txBody>
      </p:sp>
      <p:sp>
        <p:nvSpPr>
          <p:cNvPr id="17" name="Freihandform 16">
            <a:extLst>
              <a:ext uri="{FF2B5EF4-FFF2-40B4-BE49-F238E27FC236}">
                <a16:creationId xmlns:a16="http://schemas.microsoft.com/office/drawing/2014/main" id="{BABDD13C-01B4-447E-B476-6F876BD6745F}"/>
              </a:ext>
            </a:extLst>
          </p:cNvPr>
          <p:cNvSpPr/>
          <p:nvPr/>
        </p:nvSpPr>
        <p:spPr bwMode="auto">
          <a:xfrm>
            <a:off x="4764088" y="6388100"/>
            <a:ext cx="6985000" cy="46038"/>
          </a:xfrm>
          <a:custGeom>
            <a:avLst/>
            <a:gdLst>
              <a:gd name="connsiteX0" fmla="*/ 0 w 4022000"/>
              <a:gd name="connsiteY0" fmla="*/ 0 h 0"/>
              <a:gd name="connsiteX1" fmla="*/ 4022000 w 4022000"/>
              <a:gd name="connsiteY1" fmla="*/ 0 h 0"/>
              <a:gd name="connsiteX2" fmla="*/ 4022000 w 4022000"/>
              <a:gd name="connsiteY2" fmla="*/ 0 h 0"/>
            </a:gdLst>
            <a:ahLst/>
            <a:cxnLst>
              <a:cxn ang="0">
                <a:pos x="connsiteX0" y="connsiteY0"/>
              </a:cxn>
              <a:cxn ang="0">
                <a:pos x="connsiteX1" y="connsiteY1"/>
              </a:cxn>
              <a:cxn ang="0">
                <a:pos x="connsiteX2" y="connsiteY2"/>
              </a:cxn>
            </a:cxnLst>
            <a:rect l="l" t="t" r="r" b="b"/>
            <a:pathLst>
              <a:path w="4022000">
                <a:moveTo>
                  <a:pt x="0" y="0"/>
                </a:moveTo>
                <a:lnTo>
                  <a:pt x="4022000" y="0"/>
                </a:lnTo>
                <a:lnTo>
                  <a:pt x="4022000" y="0"/>
                </a:lnTo>
              </a:path>
            </a:pathLst>
          </a:custGeom>
          <a:solidFill>
            <a:srgbClr val="B90000"/>
          </a:solidFill>
          <a:ln w="60960" cap="rnd" cmpd="sng" algn="ctr">
            <a:solidFill>
              <a:srgbClr val="A90000"/>
            </a:solid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latin typeface="Verdana" panose="020B0604030504040204" pitchFamily="34" charset="0"/>
            </a:endParaRPr>
          </a:p>
        </p:txBody>
      </p:sp>
      <p:pic>
        <p:nvPicPr>
          <p:cNvPr id="1031" name="Bild 9" descr="Logo_paluno_RGB.jpg">
            <a:extLst>
              <a:ext uri="{FF2B5EF4-FFF2-40B4-BE49-F238E27FC236}">
                <a16:creationId xmlns:a16="http://schemas.microsoft.com/office/drawing/2014/main" id="{6A9FC136-2274-4638-A23C-4870FFC1192F}"/>
              </a:ext>
            </a:extLst>
          </p:cNvPr>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404813" y="6249988"/>
            <a:ext cx="41925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feld 8">
            <a:extLst>
              <a:ext uri="{FF2B5EF4-FFF2-40B4-BE49-F238E27FC236}">
                <a16:creationId xmlns:a16="http://schemas.microsoft.com/office/drawing/2014/main" id="{1116BB72-E7B2-435E-BC11-EEB569ACAAFB}"/>
              </a:ext>
            </a:extLst>
          </p:cNvPr>
          <p:cNvSpPr txBox="1"/>
          <p:nvPr/>
        </p:nvSpPr>
        <p:spPr>
          <a:xfrm>
            <a:off x="10355263" y="2735263"/>
            <a:ext cx="184150" cy="258762"/>
          </a:xfrm>
          <a:prstGeom prst="rect">
            <a:avLst/>
          </a:prstGeom>
          <a:noFill/>
        </p:spPr>
        <p:txBody>
          <a:bodyPr wrap="none">
            <a:spAutoFit/>
          </a:bodyPr>
          <a:lstStyle>
            <a:lvl1pPr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sz="1200">
              <a:latin typeface="Verdana" panose="020B0604030504040204" pitchFamily="34" charset="0"/>
            </a:endParaRPr>
          </a:p>
        </p:txBody>
      </p:sp>
      <p:sp>
        <p:nvSpPr>
          <p:cNvPr id="15" name="Freihandform 14">
            <a:extLst>
              <a:ext uri="{FF2B5EF4-FFF2-40B4-BE49-F238E27FC236}">
                <a16:creationId xmlns:a16="http://schemas.microsoft.com/office/drawing/2014/main" id="{B022E83B-A7D1-4B0E-9EDD-2F49680D0A69}"/>
              </a:ext>
            </a:extLst>
          </p:cNvPr>
          <p:cNvSpPr/>
          <p:nvPr userDrawn="1"/>
        </p:nvSpPr>
        <p:spPr bwMode="auto">
          <a:xfrm>
            <a:off x="1282700" y="6386513"/>
            <a:ext cx="319088" cy="46037"/>
          </a:xfrm>
          <a:custGeom>
            <a:avLst/>
            <a:gdLst>
              <a:gd name="connsiteX0" fmla="*/ 0 w 4022000"/>
              <a:gd name="connsiteY0" fmla="*/ 0 h 0"/>
              <a:gd name="connsiteX1" fmla="*/ 4022000 w 4022000"/>
              <a:gd name="connsiteY1" fmla="*/ 0 h 0"/>
              <a:gd name="connsiteX2" fmla="*/ 4022000 w 4022000"/>
              <a:gd name="connsiteY2" fmla="*/ 0 h 0"/>
            </a:gdLst>
            <a:ahLst/>
            <a:cxnLst>
              <a:cxn ang="0">
                <a:pos x="connsiteX0" y="connsiteY0"/>
              </a:cxn>
              <a:cxn ang="0">
                <a:pos x="connsiteX1" y="connsiteY1"/>
              </a:cxn>
              <a:cxn ang="0">
                <a:pos x="connsiteX2" y="connsiteY2"/>
              </a:cxn>
            </a:cxnLst>
            <a:rect l="l" t="t" r="r" b="b"/>
            <a:pathLst>
              <a:path w="4022000">
                <a:moveTo>
                  <a:pt x="0" y="0"/>
                </a:moveTo>
                <a:lnTo>
                  <a:pt x="4022000" y="0"/>
                </a:lnTo>
                <a:lnTo>
                  <a:pt x="4022000" y="0"/>
                </a:lnTo>
              </a:path>
            </a:pathLst>
          </a:custGeom>
          <a:solidFill>
            <a:srgbClr val="B90000"/>
          </a:solidFill>
          <a:ln w="60960" cap="rnd" cmpd="sng" algn="ctr">
            <a:solidFill>
              <a:srgbClr val="A90000"/>
            </a:solid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latin typeface="Verdana" panose="020B0604030504040204" pitchFamily="34" charset="0"/>
            </a:endParaRPr>
          </a:p>
        </p:txBody>
      </p:sp>
      <p:sp>
        <p:nvSpPr>
          <p:cNvPr id="11" name="Textplatzhalter 8">
            <a:extLst>
              <a:ext uri="{FF2B5EF4-FFF2-40B4-BE49-F238E27FC236}">
                <a16:creationId xmlns:a16="http://schemas.microsoft.com/office/drawing/2014/main" id="{4ECB8F9B-5BEA-43F9-A876-E5D149286E39}"/>
              </a:ext>
            </a:extLst>
          </p:cNvPr>
          <p:cNvSpPr txBox="1">
            <a:spLocks/>
          </p:cNvSpPr>
          <p:nvPr userDrawn="1"/>
        </p:nvSpPr>
        <p:spPr bwMode="gray">
          <a:xfrm rot="16200000">
            <a:off x="11555413" y="6081713"/>
            <a:ext cx="944562" cy="328612"/>
          </a:xfrm>
          <a:prstGeom prst="rect">
            <a:avLst/>
          </a:prstGeom>
          <a:noFill/>
          <a:ln w="9525">
            <a:noFill/>
            <a:miter lim="800000"/>
            <a:headEnd/>
            <a:tailEnd/>
          </a:ln>
          <a:effectLst/>
        </p:spPr>
        <p:txBody>
          <a:bodyPr lIns="0" tIns="0" rIns="0" bIns="0"/>
          <a:lstStyle>
            <a:lvl1pPr marL="358775" indent="-287338"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25000"/>
              </a:spcBef>
              <a:buClr>
                <a:srgbClr val="304090"/>
              </a:buClr>
              <a:buSzPct val="100000"/>
              <a:buFont typeface="Arial" panose="020B0604020202020204" pitchFamily="34" charset="0"/>
              <a:buNone/>
              <a:defRPr/>
            </a:pPr>
            <a:r>
              <a:rPr lang="en-US" altLang="en-DE" sz="1200">
                <a:solidFill>
                  <a:srgbClr val="B3B3B3"/>
                </a:solidFill>
                <a:latin typeface="Verdana" panose="020B0604030504040204" pitchFamily="34" charset="0"/>
              </a:rPr>
              <a:t>© paluno</a:t>
            </a:r>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Lst>
  <p:hf hdr="0" ftr="0" dt="0"/>
  <p:txStyles>
    <p:titleStyle>
      <a:lvl1pPr algn="l" rtl="0" eaLnBrk="0" fontAlgn="base" hangingPunct="0">
        <a:lnSpc>
          <a:spcPct val="90000"/>
        </a:lnSpc>
        <a:spcBef>
          <a:spcPct val="0"/>
        </a:spcBef>
        <a:spcAft>
          <a:spcPct val="0"/>
        </a:spcAft>
        <a:defRPr sz="2800" b="1">
          <a:solidFill>
            <a:srgbClr val="304090"/>
          </a:solidFill>
          <a:latin typeface="Verdana"/>
          <a:ea typeface="ＭＳ Ｐゴシック" panose="020B0600070205080204" pitchFamily="34" charset="-128"/>
          <a:cs typeface="Verdana"/>
        </a:defRPr>
      </a:lvl1pPr>
      <a:lvl2pPr algn="l" rtl="0" eaLnBrk="0" fontAlgn="base" hangingPunct="0">
        <a:lnSpc>
          <a:spcPct val="90000"/>
        </a:lnSpc>
        <a:spcBef>
          <a:spcPct val="0"/>
        </a:spcBef>
        <a:spcAft>
          <a:spcPct val="0"/>
        </a:spcAft>
        <a:defRPr sz="2800" b="1">
          <a:solidFill>
            <a:srgbClr val="304090"/>
          </a:solidFill>
          <a:latin typeface="Verdana" panose="020B0604030504040204" pitchFamily="34" charset="0"/>
          <a:ea typeface="ＭＳ Ｐゴシック" panose="020B0600070205080204" pitchFamily="34" charset="-128"/>
          <a:cs typeface="Verdana" panose="020B0604030504040204" pitchFamily="34" charset="0"/>
        </a:defRPr>
      </a:lvl2pPr>
      <a:lvl3pPr algn="l" rtl="0" eaLnBrk="0" fontAlgn="base" hangingPunct="0">
        <a:lnSpc>
          <a:spcPct val="90000"/>
        </a:lnSpc>
        <a:spcBef>
          <a:spcPct val="0"/>
        </a:spcBef>
        <a:spcAft>
          <a:spcPct val="0"/>
        </a:spcAft>
        <a:defRPr sz="2800" b="1">
          <a:solidFill>
            <a:srgbClr val="304090"/>
          </a:solidFill>
          <a:latin typeface="Verdana" panose="020B0604030504040204" pitchFamily="34" charset="0"/>
          <a:ea typeface="ＭＳ Ｐゴシック" panose="020B0600070205080204" pitchFamily="34" charset="-128"/>
          <a:cs typeface="Verdana" panose="020B0604030504040204" pitchFamily="34" charset="0"/>
        </a:defRPr>
      </a:lvl3pPr>
      <a:lvl4pPr algn="l" rtl="0" eaLnBrk="0" fontAlgn="base" hangingPunct="0">
        <a:lnSpc>
          <a:spcPct val="90000"/>
        </a:lnSpc>
        <a:spcBef>
          <a:spcPct val="0"/>
        </a:spcBef>
        <a:spcAft>
          <a:spcPct val="0"/>
        </a:spcAft>
        <a:defRPr sz="2800" b="1">
          <a:solidFill>
            <a:srgbClr val="304090"/>
          </a:solidFill>
          <a:latin typeface="Verdana" panose="020B0604030504040204" pitchFamily="34" charset="0"/>
          <a:ea typeface="ＭＳ Ｐゴシック" panose="020B0600070205080204" pitchFamily="34" charset="-128"/>
          <a:cs typeface="Verdana" panose="020B0604030504040204" pitchFamily="34" charset="0"/>
        </a:defRPr>
      </a:lvl4pPr>
      <a:lvl5pPr algn="l" rtl="0" eaLnBrk="0" fontAlgn="base" hangingPunct="0">
        <a:lnSpc>
          <a:spcPct val="90000"/>
        </a:lnSpc>
        <a:spcBef>
          <a:spcPct val="0"/>
        </a:spcBef>
        <a:spcAft>
          <a:spcPct val="0"/>
        </a:spcAft>
        <a:defRPr sz="2800" b="1">
          <a:solidFill>
            <a:srgbClr val="304090"/>
          </a:solidFill>
          <a:latin typeface="Verdana" panose="020B0604030504040204" pitchFamily="34" charset="0"/>
          <a:ea typeface="ＭＳ Ｐゴシック" panose="020B0600070205080204" pitchFamily="34" charset="-128"/>
          <a:cs typeface="Verdana" panose="020B0604030504040204" pitchFamily="34" charset="0"/>
        </a:defRPr>
      </a:lvl5pPr>
      <a:lvl6pPr marL="457200" algn="l" rtl="0" eaLnBrk="1" fontAlgn="base" hangingPunct="1">
        <a:lnSpc>
          <a:spcPct val="90000"/>
        </a:lnSpc>
        <a:spcBef>
          <a:spcPct val="0"/>
        </a:spcBef>
        <a:spcAft>
          <a:spcPct val="0"/>
        </a:spcAft>
        <a:defRPr sz="2800">
          <a:solidFill>
            <a:schemeClr val="tx2"/>
          </a:solidFill>
          <a:latin typeface="Arial" pitchFamily="2" charset="0"/>
        </a:defRPr>
      </a:lvl6pPr>
      <a:lvl7pPr marL="914400" algn="l" rtl="0" eaLnBrk="1" fontAlgn="base" hangingPunct="1">
        <a:lnSpc>
          <a:spcPct val="90000"/>
        </a:lnSpc>
        <a:spcBef>
          <a:spcPct val="0"/>
        </a:spcBef>
        <a:spcAft>
          <a:spcPct val="0"/>
        </a:spcAft>
        <a:defRPr sz="2800">
          <a:solidFill>
            <a:schemeClr val="tx2"/>
          </a:solidFill>
          <a:latin typeface="Arial" pitchFamily="2" charset="0"/>
        </a:defRPr>
      </a:lvl7pPr>
      <a:lvl8pPr marL="1371600" algn="l" rtl="0" eaLnBrk="1" fontAlgn="base" hangingPunct="1">
        <a:lnSpc>
          <a:spcPct val="90000"/>
        </a:lnSpc>
        <a:spcBef>
          <a:spcPct val="0"/>
        </a:spcBef>
        <a:spcAft>
          <a:spcPct val="0"/>
        </a:spcAft>
        <a:defRPr sz="2800">
          <a:solidFill>
            <a:schemeClr val="tx2"/>
          </a:solidFill>
          <a:latin typeface="Arial" pitchFamily="2" charset="0"/>
        </a:defRPr>
      </a:lvl8pPr>
      <a:lvl9pPr marL="1828800" algn="l" rtl="0" eaLnBrk="1" fontAlgn="base" hangingPunct="1">
        <a:lnSpc>
          <a:spcPct val="90000"/>
        </a:lnSpc>
        <a:spcBef>
          <a:spcPct val="0"/>
        </a:spcBef>
        <a:spcAft>
          <a:spcPct val="0"/>
        </a:spcAft>
        <a:defRPr sz="2800">
          <a:solidFill>
            <a:schemeClr val="tx2"/>
          </a:solidFill>
          <a:latin typeface="Arial" pitchFamily="2" charset="0"/>
        </a:defRPr>
      </a:lvl9pPr>
    </p:titleStyle>
    <p:bodyStyle>
      <a:lvl1pPr marL="358775" indent="-287338" algn="l" rtl="0" eaLnBrk="0" fontAlgn="base" hangingPunct="0">
        <a:lnSpc>
          <a:spcPct val="90000"/>
        </a:lnSpc>
        <a:spcBef>
          <a:spcPct val="25000"/>
        </a:spcBef>
        <a:spcAft>
          <a:spcPct val="0"/>
        </a:spcAft>
        <a:buClr>
          <a:srgbClr val="304090"/>
        </a:buClr>
        <a:buSzPct val="100000"/>
        <a:buFont typeface="Arial" panose="020B0604020202020204" pitchFamily="34" charset="0"/>
        <a:buChar char="•"/>
        <a:defRPr sz="2000">
          <a:solidFill>
            <a:schemeClr val="tx1"/>
          </a:solidFill>
          <a:latin typeface="Verdana"/>
          <a:ea typeface="ＭＳ Ｐゴシック" panose="020B0600070205080204" pitchFamily="34" charset="-128"/>
          <a:cs typeface="Verdana"/>
        </a:defRPr>
      </a:lvl1pPr>
      <a:lvl2pPr marL="719138" indent="-287338" algn="l" rtl="0"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a:ea typeface="ＭＳ Ｐゴシック" charset="-128"/>
          <a:cs typeface="Verdana"/>
        </a:defRPr>
      </a:lvl2pPr>
      <a:lvl3pPr marL="1079500" indent="-287338" algn="l" rtl="0"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a:ea typeface="ＭＳ Ｐゴシック" charset="-128"/>
          <a:cs typeface="Verdana"/>
        </a:defRPr>
      </a:lvl3pPr>
      <a:lvl4pPr marL="1439863" indent="-287338" algn="l" rtl="0"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a:ea typeface="ＭＳ Ｐゴシック" charset="-128"/>
          <a:cs typeface="Verdana"/>
        </a:defRPr>
      </a:lvl4pPr>
      <a:lvl5pPr marL="1798638" indent="-287338" algn="l" rtl="0"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a:ea typeface="ＭＳ Ｐゴシック" charset="-128"/>
          <a:cs typeface="Verdana"/>
        </a:defRPr>
      </a:lvl5pPr>
      <a:lvl6pPr marL="2160000" indent="-288000" algn="l" rtl="0" eaLnBrk="1" fontAlgn="base" hangingPunct="1">
        <a:lnSpc>
          <a:spcPct val="90000"/>
        </a:lnSpc>
        <a:spcBef>
          <a:spcPct val="25000"/>
        </a:spcBef>
        <a:spcAft>
          <a:spcPct val="0"/>
        </a:spcAft>
        <a:buClr>
          <a:srgbClr val="304090"/>
        </a:buClr>
        <a:buSzPct val="100000"/>
        <a:buFont typeface="Arial"/>
        <a:buChar char="•"/>
        <a:defRPr sz="1800">
          <a:solidFill>
            <a:schemeClr val="tx1"/>
          </a:solidFill>
          <a:latin typeface="Verdana"/>
          <a:ea typeface="ＭＳ Ｐゴシック" charset="-128"/>
          <a:cs typeface="Verdana"/>
        </a:defRPr>
      </a:lvl6pPr>
      <a:lvl7pPr marL="2520000" indent="-288000" algn="l" rtl="0" eaLnBrk="1" fontAlgn="base" hangingPunct="1">
        <a:lnSpc>
          <a:spcPct val="90000"/>
        </a:lnSpc>
        <a:spcBef>
          <a:spcPct val="25000"/>
        </a:spcBef>
        <a:spcAft>
          <a:spcPct val="0"/>
        </a:spcAft>
        <a:buClr>
          <a:srgbClr val="304090"/>
        </a:buClr>
        <a:buSzPct val="100000"/>
        <a:buFont typeface="Arial"/>
        <a:buChar char="•"/>
        <a:defRPr sz="1800">
          <a:solidFill>
            <a:schemeClr val="tx1"/>
          </a:solidFill>
          <a:latin typeface="Verdana"/>
          <a:ea typeface="ＭＳ Ｐゴシック" charset="-128"/>
          <a:cs typeface="Verdana"/>
        </a:defRPr>
      </a:lvl7pPr>
      <a:lvl8pPr marL="2880000" indent="-288000" algn="l" rtl="0" eaLnBrk="1" fontAlgn="base" hangingPunct="1">
        <a:lnSpc>
          <a:spcPct val="90000"/>
        </a:lnSpc>
        <a:spcBef>
          <a:spcPct val="25000"/>
        </a:spcBef>
        <a:spcAft>
          <a:spcPct val="0"/>
        </a:spcAft>
        <a:buClr>
          <a:srgbClr val="304090"/>
        </a:buClr>
        <a:buSzPct val="100000"/>
        <a:buFont typeface="Arial"/>
        <a:buChar char="•"/>
        <a:defRPr sz="1800">
          <a:solidFill>
            <a:schemeClr val="tx1"/>
          </a:solidFill>
          <a:latin typeface="Verdana"/>
          <a:ea typeface="ＭＳ Ｐゴシック" charset="-128"/>
          <a:cs typeface="Verdana"/>
        </a:defRPr>
      </a:lvl8pPr>
      <a:lvl9pPr marL="3240000" indent="-288000" algn="l" rtl="0" eaLnBrk="1" fontAlgn="base" hangingPunct="1">
        <a:lnSpc>
          <a:spcPct val="90000"/>
        </a:lnSpc>
        <a:spcBef>
          <a:spcPct val="25000"/>
        </a:spcBef>
        <a:spcAft>
          <a:spcPct val="0"/>
        </a:spcAft>
        <a:buClr>
          <a:srgbClr val="304090"/>
        </a:buClr>
        <a:buSzPct val="100000"/>
        <a:buFont typeface="Arial"/>
        <a:buChar char="•"/>
        <a:defRPr sz="1800" baseline="0">
          <a:solidFill>
            <a:schemeClr val="tx1"/>
          </a:solidFill>
          <a:latin typeface="Verdana"/>
          <a:ea typeface="ＭＳ Ｐゴシック" charset="-128"/>
          <a:cs typeface="Verdan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el 1">
            <a:extLst>
              <a:ext uri="{FF2B5EF4-FFF2-40B4-BE49-F238E27FC236}">
                <a16:creationId xmlns:a16="http://schemas.microsoft.com/office/drawing/2014/main" id="{ECE69413-C468-489C-8AC3-EE4EE4825CB2}"/>
              </a:ext>
            </a:extLst>
          </p:cNvPr>
          <p:cNvSpPr>
            <a:spLocks noGrp="1" noChangeArrowheads="1"/>
          </p:cNvSpPr>
          <p:nvPr>
            <p:ph type="ctrTitle"/>
          </p:nvPr>
        </p:nvSpPr>
        <p:spPr>
          <a:xfrm>
            <a:off x="1827213" y="4197350"/>
            <a:ext cx="8534400" cy="1841500"/>
          </a:xfrm>
        </p:spPr>
        <p:txBody>
          <a:bodyPr/>
          <a:lstStyle/>
          <a:p>
            <a:pPr eaLnBrk="1" hangingPunct="1"/>
            <a:r>
              <a:rPr lang="de-DE" altLang="en-US" dirty="0">
                <a:latin typeface="Verdana" panose="020B0604030504040204" pitchFamily="34" charset="0"/>
                <a:cs typeface="Verdana" panose="020B0604030504040204" pitchFamily="34" charset="0"/>
              </a:rPr>
              <a:t>Supreme Eating </a:t>
            </a:r>
            <a:r>
              <a:rPr lang="de-DE" altLang="en-US" dirty="0" err="1">
                <a:latin typeface="Verdana" panose="020B0604030504040204" pitchFamily="34" charset="0"/>
                <a:cs typeface="Verdana" panose="020B0604030504040204" pitchFamily="34" charset="0"/>
              </a:rPr>
              <a:t>Program</a:t>
            </a:r>
            <a:br>
              <a:rPr lang="de-DE" altLang="en-US" dirty="0">
                <a:latin typeface="Verdana" panose="020B0604030504040204" pitchFamily="34" charset="0"/>
                <a:cs typeface="Verdana" panose="020B0604030504040204" pitchFamily="34" charset="0"/>
              </a:rPr>
            </a:br>
            <a:endParaRPr lang="en-US" altLang="en-US" dirty="0">
              <a:latin typeface="Verdana" panose="020B0604030504040204" pitchFamily="34" charset="0"/>
              <a:cs typeface="Verdana" panose="020B0604030504040204" pitchFamily="34" charset="0"/>
            </a:endParaRPr>
          </a:p>
        </p:txBody>
      </p:sp>
      <p:sp>
        <p:nvSpPr>
          <p:cNvPr id="26627" name="Untertitel 2">
            <a:extLst>
              <a:ext uri="{FF2B5EF4-FFF2-40B4-BE49-F238E27FC236}">
                <a16:creationId xmlns:a16="http://schemas.microsoft.com/office/drawing/2014/main" id="{DBF3DC7E-C45D-469E-B58B-A0DFB8139BB7}"/>
              </a:ext>
            </a:extLst>
          </p:cNvPr>
          <p:cNvSpPr>
            <a:spLocks noGrp="1" noChangeArrowheads="1"/>
          </p:cNvSpPr>
          <p:nvPr>
            <p:ph type="subTitle" idx="1"/>
          </p:nvPr>
        </p:nvSpPr>
        <p:spPr>
          <a:xfrm>
            <a:off x="1827213" y="4837113"/>
            <a:ext cx="8534400" cy="1712912"/>
          </a:xfrm>
        </p:spPr>
        <p:txBody>
          <a:bodyPr/>
          <a:lstStyle/>
          <a:p>
            <a:pPr eaLnBrk="1" hangingPunct="1">
              <a:buFont typeface="Wingdings" panose="05000000000000000000" pitchFamily="2" charset="2"/>
              <a:buNone/>
            </a:pPr>
            <a:r>
              <a:rPr lang="de-DE" altLang="en-US" dirty="0">
                <a:latin typeface="Verdana" panose="020B0604030504040204" pitchFamily="34" charset="0"/>
                <a:cs typeface="Verdana" panose="020B0604030504040204" pitchFamily="34" charset="0"/>
              </a:rPr>
              <a:t>Abnahme des 3. Zyklus</a:t>
            </a:r>
            <a:br>
              <a:rPr lang="de-DE" altLang="en-US" dirty="0">
                <a:latin typeface="Verdana" panose="020B0604030504040204" pitchFamily="34" charset="0"/>
                <a:cs typeface="Verdana" panose="020B0604030504040204" pitchFamily="34" charset="0"/>
              </a:rPr>
            </a:br>
            <a:r>
              <a:rPr lang="de-DE" altLang="en-US" dirty="0">
                <a:latin typeface="Verdana" panose="020B0604030504040204" pitchFamily="34" charset="0"/>
                <a:cs typeface="Verdana" panose="020B0604030504040204" pitchFamily="34" charset="0"/>
              </a:rPr>
              <a:t> </a:t>
            </a:r>
            <a:endParaRPr lang="en-US" altLang="en-US"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r>
              <a:rPr lang="en-US" altLang="en-US" sz="1100" dirty="0">
                <a:latin typeface="Verdana" panose="020B0604030504040204" pitchFamily="34" charset="0"/>
                <a:cs typeface="Verdana" panose="020B0604030504040204" pitchFamily="34" charset="0"/>
              </a:rPr>
              <a:t>Nicklas </a:t>
            </a:r>
            <a:r>
              <a:rPr lang="en-US" altLang="en-US" sz="1100" dirty="0" err="1">
                <a:latin typeface="Verdana" panose="020B0604030504040204" pitchFamily="34" charset="0"/>
                <a:cs typeface="Verdana" panose="020B0604030504040204" pitchFamily="34" charset="0"/>
              </a:rPr>
              <a:t>Czorny</a:t>
            </a:r>
            <a:endParaRPr lang="en-US" altLang="en-US" sz="1100"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r>
              <a:rPr lang="en-US" altLang="en-US" sz="1100" dirty="0">
                <a:latin typeface="Verdana" panose="020B0604030504040204" pitchFamily="34" charset="0"/>
                <a:cs typeface="Verdana" panose="020B0604030504040204" pitchFamily="34" charset="0"/>
              </a:rPr>
              <a:t>Leon </a:t>
            </a:r>
            <a:r>
              <a:rPr lang="en-US" altLang="en-US" sz="1100" dirty="0" err="1">
                <a:latin typeface="Verdana" panose="020B0604030504040204" pitchFamily="34" charset="0"/>
                <a:cs typeface="Verdana" panose="020B0604030504040204" pitchFamily="34" charset="0"/>
              </a:rPr>
              <a:t>Gashi</a:t>
            </a:r>
            <a:endParaRPr lang="en-US" altLang="en-US" sz="1100"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r>
              <a:rPr lang="en-US" altLang="en-US" sz="1100" dirty="0" err="1">
                <a:latin typeface="Verdana" panose="020B0604030504040204" pitchFamily="34" charset="0"/>
                <a:cs typeface="Verdana" panose="020B0604030504040204" pitchFamily="34" charset="0"/>
              </a:rPr>
              <a:t>Oguzhan</a:t>
            </a:r>
            <a:r>
              <a:rPr lang="en-US" altLang="en-US" sz="1100" dirty="0">
                <a:latin typeface="Verdana" panose="020B0604030504040204" pitchFamily="34" charset="0"/>
                <a:cs typeface="Verdana" panose="020B0604030504040204" pitchFamily="34" charset="0"/>
              </a:rPr>
              <a:t> </a:t>
            </a:r>
            <a:r>
              <a:rPr lang="en-US" altLang="en-US" sz="1100" dirty="0" err="1">
                <a:latin typeface="Verdana" panose="020B0604030504040204" pitchFamily="34" charset="0"/>
                <a:cs typeface="Verdana" panose="020B0604030504040204" pitchFamily="34" charset="0"/>
              </a:rPr>
              <a:t>Kaluk</a:t>
            </a:r>
            <a:endParaRPr lang="en-US" altLang="en-US" sz="1100"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r>
              <a:rPr lang="en-US" altLang="en-US" sz="1100" dirty="0">
                <a:latin typeface="Verdana" panose="020B0604030504040204" pitchFamily="34" charset="0"/>
                <a:cs typeface="Verdana" panose="020B0604030504040204" pitchFamily="34" charset="0"/>
              </a:rPr>
              <a:t>Alexandra Klein</a:t>
            </a:r>
          </a:p>
          <a:p>
            <a:pPr eaLnBrk="1" hangingPunct="1">
              <a:buFont typeface="Wingdings" panose="05000000000000000000" pitchFamily="2" charset="2"/>
              <a:buNone/>
            </a:pPr>
            <a:r>
              <a:rPr lang="en-US" altLang="en-US" sz="1100" dirty="0" err="1">
                <a:latin typeface="Verdana" panose="020B0604030504040204" pitchFamily="34" charset="0"/>
                <a:cs typeface="Verdana" panose="020B0604030504040204" pitchFamily="34" charset="0"/>
              </a:rPr>
              <a:t>Dursun</a:t>
            </a:r>
            <a:r>
              <a:rPr lang="en-US" altLang="en-US" sz="1100" dirty="0">
                <a:latin typeface="Verdana" panose="020B0604030504040204" pitchFamily="34" charset="0"/>
                <a:cs typeface="Verdana" panose="020B0604030504040204" pitchFamily="34" charset="0"/>
              </a:rPr>
              <a:t> </a:t>
            </a:r>
            <a:r>
              <a:rPr lang="en-US" altLang="en-US" sz="1100" dirty="0" err="1">
                <a:latin typeface="Verdana" panose="020B0604030504040204" pitchFamily="34" charset="0"/>
                <a:cs typeface="Verdana" panose="020B0604030504040204" pitchFamily="34" charset="0"/>
              </a:rPr>
              <a:t>Berat</a:t>
            </a:r>
            <a:r>
              <a:rPr lang="en-US" altLang="en-US" sz="1100" dirty="0">
                <a:latin typeface="Verdana" panose="020B0604030504040204" pitchFamily="34" charset="0"/>
                <a:cs typeface="Verdana" panose="020B0604030504040204" pitchFamily="34" charset="0"/>
              </a:rPr>
              <a:t> </a:t>
            </a:r>
            <a:r>
              <a:rPr lang="en-US" altLang="en-US" sz="1100" dirty="0" err="1">
                <a:latin typeface="Verdana" panose="020B0604030504040204" pitchFamily="34" charset="0"/>
                <a:cs typeface="Verdana" panose="020B0604030504040204" pitchFamily="34" charset="0"/>
              </a:rPr>
              <a:t>Saral</a:t>
            </a:r>
            <a:endParaRPr lang="en-US" altLang="en-US" sz="1100"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r>
              <a:rPr lang="en-US" altLang="en-US" sz="1100" dirty="0">
                <a:latin typeface="Verdana" panose="020B0604030504040204" pitchFamily="34" charset="0"/>
                <a:cs typeface="Verdana" panose="020B0604030504040204" pitchFamily="34" charset="0"/>
              </a:rPr>
              <a:t>Nick </a:t>
            </a:r>
            <a:r>
              <a:rPr lang="en-US" altLang="en-US" sz="1100" dirty="0" err="1">
                <a:latin typeface="Verdana" panose="020B0604030504040204" pitchFamily="34" charset="0"/>
                <a:cs typeface="Verdana" panose="020B0604030504040204" pitchFamily="34" charset="0"/>
              </a:rPr>
              <a:t>Waldschmidt</a:t>
            </a:r>
            <a:endParaRPr lang="en-US" altLang="en-US" sz="1100"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endParaRPr lang="en-US" altLang="en-US" sz="1400" dirty="0">
              <a:latin typeface="Verdana" panose="020B0604030504040204" pitchFamily="34" charset="0"/>
              <a:cs typeface="Verdan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el 1">
            <a:extLst>
              <a:ext uri="{FF2B5EF4-FFF2-40B4-BE49-F238E27FC236}">
                <a16:creationId xmlns:a16="http://schemas.microsoft.com/office/drawing/2014/main" id="{C3BA05D6-5513-4A6E-8015-A006AA1ADE23}"/>
              </a:ext>
            </a:extLst>
          </p:cNvPr>
          <p:cNvSpPr>
            <a:spLocks noGrp="1" noChangeArrowheads="1"/>
          </p:cNvSpPr>
          <p:nvPr>
            <p:ph type="title"/>
          </p:nvPr>
        </p:nvSpPr>
        <p:spPr>
          <a:xfrm>
            <a:off x="963613" y="4406900"/>
            <a:ext cx="10363200" cy="1362075"/>
          </a:xfrm>
        </p:spPr>
        <p:txBody>
          <a:bodyPr/>
          <a:lstStyle/>
          <a:p>
            <a:pPr eaLnBrk="1" hangingPunct="1"/>
            <a:r>
              <a:rPr lang="en-US" altLang="en-US" dirty="0" err="1">
                <a:latin typeface="Verdana" panose="020B0604030504040204" pitchFamily="34" charset="0"/>
                <a:cs typeface="Verdana" panose="020B0604030504040204" pitchFamily="34" charset="0"/>
              </a:rPr>
              <a:t>Papierprototypen</a:t>
            </a:r>
            <a:r>
              <a:rPr lang="en-US" altLang="en-US" dirty="0">
                <a:latin typeface="Verdana" panose="020B0604030504040204" pitchFamily="34" charset="0"/>
                <a:cs typeface="Verdana" panose="020B0604030504040204" pitchFamily="34" charset="0"/>
              </a:rPr>
              <a:t> - </a:t>
            </a:r>
            <a:r>
              <a:rPr lang="en-US" altLang="en-US" dirty="0" err="1">
                <a:latin typeface="Verdana" panose="020B0604030504040204" pitchFamily="34" charset="0"/>
                <a:cs typeface="Verdana" panose="020B0604030504040204" pitchFamily="34" charset="0"/>
              </a:rPr>
              <a:t>Statistik</a:t>
            </a:r>
            <a:endParaRPr lang="en-US" altLang="en-US" dirty="0">
              <a:latin typeface="Verdana" panose="020B0604030504040204" pitchFamily="34" charset="0"/>
              <a:cs typeface="Verdana" panose="020B0604030504040204" pitchFamily="34" charset="0"/>
            </a:endParaRPr>
          </a:p>
        </p:txBody>
      </p:sp>
      <p:sp>
        <p:nvSpPr>
          <p:cNvPr id="28676" name="Foliennummernplatzhalter 6">
            <a:extLst>
              <a:ext uri="{FF2B5EF4-FFF2-40B4-BE49-F238E27FC236}">
                <a16:creationId xmlns:a16="http://schemas.microsoft.com/office/drawing/2014/main" id="{074C5679-F6CF-4483-8B8E-CF6295A5C33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753B3A1-861B-4E08-974F-CE2052DD2263}" type="slidenum">
              <a:rPr lang="de-DE" altLang="en-US" sz="1200" smtClean="0"/>
              <a:pPr>
                <a:spcBef>
                  <a:spcPct val="50000"/>
                </a:spcBef>
                <a:buClr>
                  <a:schemeClr val="tx2"/>
                </a:buClr>
                <a:buSzPct val="75000"/>
                <a:buFont typeface="Wingdings" panose="05000000000000000000" pitchFamily="2" charset="2"/>
                <a:buNone/>
              </a:pPr>
              <a:t>10</a:t>
            </a:fld>
            <a:endParaRPr lang="de-DE" altLang="en-US" sz="1200"/>
          </a:p>
        </p:txBody>
      </p:sp>
      <p:sp>
        <p:nvSpPr>
          <p:cNvPr id="6" name="Textplatzhalter 2">
            <a:extLst>
              <a:ext uri="{FF2B5EF4-FFF2-40B4-BE49-F238E27FC236}">
                <a16:creationId xmlns:a16="http://schemas.microsoft.com/office/drawing/2014/main" id="{0B5C8680-2C09-49D7-A216-95DCF06845A5}"/>
              </a:ext>
            </a:extLst>
          </p:cNvPr>
          <p:cNvSpPr>
            <a:spLocks noGrp="1" noChangeArrowheads="1"/>
          </p:cNvSpPr>
          <p:nvPr>
            <p:ph type="body" idx="1"/>
          </p:nvPr>
        </p:nvSpPr>
        <p:spPr>
          <a:xfrm>
            <a:off x="963613" y="2906712"/>
            <a:ext cx="7772400" cy="1500188"/>
          </a:xfrm>
        </p:spPr>
        <p:txBody>
          <a:bodyPr/>
          <a:lstStyle/>
          <a:p>
            <a:pPr eaLnBrk="1" hangingPunct="1"/>
            <a:r>
              <a:rPr lang="en-US" altLang="en-US" dirty="0" err="1">
                <a:latin typeface="Verdana" panose="020B0604030504040204" pitchFamily="34" charset="0"/>
                <a:cs typeface="Verdana" panose="020B0604030504040204" pitchFamily="34" charset="0"/>
              </a:rPr>
              <a:t>Kapitel</a:t>
            </a:r>
            <a:r>
              <a:rPr lang="en-US" altLang="en-US" dirty="0">
                <a:latin typeface="Verdana" panose="020B0604030504040204" pitchFamily="34" charset="0"/>
                <a:cs typeface="Verdana" panose="020B0604030504040204" pitchFamily="34" charset="0"/>
              </a:rPr>
              <a:t> 1.3:</a:t>
            </a:r>
          </a:p>
        </p:txBody>
      </p:sp>
    </p:spTree>
    <p:extLst>
      <p:ext uri="{BB962C8B-B14F-4D97-AF65-F5344CB8AC3E}">
        <p14:creationId xmlns:p14="http://schemas.microsoft.com/office/powerpoint/2010/main" val="2137236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liennummernplatzhalter 6">
            <a:extLst>
              <a:ext uri="{FF2B5EF4-FFF2-40B4-BE49-F238E27FC236}">
                <a16:creationId xmlns:a16="http://schemas.microsoft.com/office/drawing/2014/main" id="{AD36A61C-1424-4C31-BAA8-AC16F92FC05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B99B34C8-31F5-4CF5-BF20-BD5BBEDE527D}" type="slidenum">
              <a:rPr lang="de-DE" altLang="en-US" sz="1200" smtClean="0"/>
              <a:pPr>
                <a:spcBef>
                  <a:spcPct val="50000"/>
                </a:spcBef>
                <a:buClr>
                  <a:schemeClr val="tx2"/>
                </a:buClr>
                <a:buSzPct val="75000"/>
                <a:buFont typeface="Wingdings" panose="05000000000000000000" pitchFamily="2" charset="2"/>
                <a:buNone/>
              </a:pPr>
              <a:t>11</a:t>
            </a:fld>
            <a:endParaRPr lang="de-DE" altLang="en-US" sz="1200"/>
          </a:p>
        </p:txBody>
      </p:sp>
      <p:sp>
        <p:nvSpPr>
          <p:cNvPr id="36867" name="Titel 5">
            <a:extLst>
              <a:ext uri="{FF2B5EF4-FFF2-40B4-BE49-F238E27FC236}">
                <a16:creationId xmlns:a16="http://schemas.microsoft.com/office/drawing/2014/main" id="{953CC948-9D77-46CF-ACEB-670A5D2388C7}"/>
              </a:ext>
            </a:extLst>
          </p:cNvPr>
          <p:cNvSpPr>
            <a:spLocks noGrp="1" noChangeArrowheads="1"/>
          </p:cNvSpPr>
          <p:nvPr>
            <p:ph type="title"/>
          </p:nvPr>
        </p:nvSpPr>
        <p:spPr>
          <a:xfrm>
            <a:off x="409575" y="199741"/>
            <a:ext cx="11377613" cy="1162050"/>
          </a:xfrm>
        </p:spPr>
        <p:txBody>
          <a:bodyPr/>
          <a:lstStyle/>
          <a:p>
            <a:pPr eaLnBrk="1" hangingPunct="1"/>
            <a:r>
              <a:rPr lang="en-US" altLang="en-US" dirty="0" err="1">
                <a:latin typeface="Verdana" panose="020B0604030504040204" pitchFamily="34" charset="0"/>
                <a:cs typeface="Verdana" panose="020B0604030504040204" pitchFamily="34" charset="0"/>
              </a:rPr>
              <a:t>Papierprototypen</a:t>
            </a:r>
            <a:r>
              <a:rPr lang="en-US" altLang="en-US" dirty="0">
                <a:latin typeface="Verdana" panose="020B0604030504040204" pitchFamily="34" charset="0"/>
                <a:cs typeface="Verdana" panose="020B0604030504040204" pitchFamily="34" charset="0"/>
              </a:rPr>
              <a:t> – </a:t>
            </a:r>
            <a:r>
              <a:rPr lang="en-US" altLang="en-US" dirty="0" err="1">
                <a:latin typeface="Verdana" panose="020B0604030504040204" pitchFamily="34" charset="0"/>
                <a:cs typeface="Verdana" panose="020B0604030504040204" pitchFamily="34" charset="0"/>
              </a:rPr>
              <a:t>Restaurantstatistik</a:t>
            </a:r>
            <a:r>
              <a:rPr lang="en-US" altLang="en-US" dirty="0">
                <a:latin typeface="Verdana" panose="020B0604030504040204" pitchFamily="34" charset="0"/>
                <a:cs typeface="Verdana" panose="020B0604030504040204" pitchFamily="34" charset="0"/>
              </a:rPr>
              <a:t> (</a:t>
            </a:r>
            <a:r>
              <a:rPr lang="en-US" altLang="en-US" dirty="0" err="1">
                <a:latin typeface="Verdana" panose="020B0604030504040204" pitchFamily="34" charset="0"/>
                <a:cs typeface="Verdana" panose="020B0604030504040204" pitchFamily="34" charset="0"/>
              </a:rPr>
              <a:t>geplant</a:t>
            </a:r>
            <a:r>
              <a:rPr lang="en-US" altLang="en-US" dirty="0">
                <a:latin typeface="Verdana" panose="020B0604030504040204" pitchFamily="34" charset="0"/>
                <a:cs typeface="Verdana" panose="020B0604030504040204" pitchFamily="34" charset="0"/>
              </a:rPr>
              <a:t>)</a:t>
            </a:r>
          </a:p>
        </p:txBody>
      </p:sp>
      <p:sp>
        <p:nvSpPr>
          <p:cNvPr id="36868" name="Rectangle 6">
            <a:extLst>
              <a:ext uri="{FF2B5EF4-FFF2-40B4-BE49-F238E27FC236}">
                <a16:creationId xmlns:a16="http://schemas.microsoft.com/office/drawing/2014/main" id="{552060EB-B8B6-416C-9AB9-DEF6EA2404DA}"/>
              </a:ext>
            </a:extLst>
          </p:cNvPr>
          <p:cNvSpPr>
            <a:spLocks noChangeArrowheads="1"/>
          </p:cNvSpPr>
          <p:nvPr/>
        </p:nvSpPr>
        <p:spPr bwMode="auto">
          <a:xfrm>
            <a:off x="263525" y="688975"/>
            <a:ext cx="13412788" cy="4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 name="Textfeld 5">
            <a:extLst>
              <a:ext uri="{FF2B5EF4-FFF2-40B4-BE49-F238E27FC236}">
                <a16:creationId xmlns:a16="http://schemas.microsoft.com/office/drawing/2014/main" id="{E121A676-AC22-414D-9D0A-1A025767EDDB}"/>
              </a:ext>
            </a:extLst>
          </p:cNvPr>
          <p:cNvSpPr txBox="1"/>
          <p:nvPr/>
        </p:nvSpPr>
        <p:spPr>
          <a:xfrm>
            <a:off x="2297495" y="5253894"/>
            <a:ext cx="2341957" cy="249684"/>
          </a:xfrm>
          <a:prstGeom prst="rect">
            <a:avLst/>
          </a:prstGeom>
          <a:noFill/>
        </p:spPr>
        <p:txBody>
          <a:bodyPr wrap="square">
            <a:spAutoFit/>
          </a:bodyPr>
          <a:lstStyle/>
          <a:p>
            <a:pPr>
              <a:lnSpc>
                <a:spcPct val="107000"/>
              </a:lnSpc>
              <a:spcAft>
                <a:spcPts val="800"/>
              </a:spcAft>
            </a:pPr>
            <a:r>
              <a:rPr lang="de-DE" sz="1000" dirty="0">
                <a:effectLst/>
                <a:latin typeface="Calibri" panose="020F0502020204030204" pitchFamily="34" charset="0"/>
                <a:ea typeface="Calibri" panose="020F0502020204030204" pitchFamily="34" charset="0"/>
                <a:cs typeface="Calibri" panose="020F0502020204030204" pitchFamily="34" charset="0"/>
              </a:rPr>
              <a:t>Abbildung </a:t>
            </a:r>
            <a:r>
              <a:rPr lang="de-DE" sz="1000" dirty="0">
                <a:latin typeface="Calibri" panose="020F0502020204030204" pitchFamily="34" charset="0"/>
                <a:ea typeface="Calibri" panose="020F0502020204030204" pitchFamily="34" charset="0"/>
                <a:cs typeface="Calibri" panose="020F0502020204030204" pitchFamily="34" charset="0"/>
              </a:rPr>
              <a:t>1</a:t>
            </a:r>
            <a:r>
              <a:rPr lang="de-DE" sz="1000" dirty="0">
                <a:effectLst/>
                <a:latin typeface="Calibri" panose="020F0502020204030204" pitchFamily="34" charset="0"/>
                <a:ea typeface="Calibri" panose="020F0502020204030204" pitchFamily="34" charset="0"/>
                <a:cs typeface="Calibri" panose="020F0502020204030204" pitchFamily="34" charset="0"/>
              </a:rPr>
              <a:t>: Restaurantstatistik</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Grafik 7">
            <a:extLst>
              <a:ext uri="{FF2B5EF4-FFF2-40B4-BE49-F238E27FC236}">
                <a16:creationId xmlns:a16="http://schemas.microsoft.com/office/drawing/2014/main" id="{C118A750-E84C-4CF3-98AE-AC1B0EB7C58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7495" y="1066109"/>
            <a:ext cx="5963635" cy="3981531"/>
          </a:xfrm>
          <a:prstGeom prst="rect">
            <a:avLst/>
          </a:prstGeom>
          <a:noFill/>
          <a:ln>
            <a:noFill/>
          </a:ln>
        </p:spPr>
      </p:pic>
      <p:sp>
        <p:nvSpPr>
          <p:cNvPr id="7" name="Textfeld 6">
            <a:extLst>
              <a:ext uri="{FF2B5EF4-FFF2-40B4-BE49-F238E27FC236}">
                <a16:creationId xmlns:a16="http://schemas.microsoft.com/office/drawing/2014/main" id="{C6B0F542-8763-42AC-869C-7A8232888FA5}"/>
              </a:ext>
            </a:extLst>
          </p:cNvPr>
          <p:cNvSpPr txBox="1"/>
          <p:nvPr/>
        </p:nvSpPr>
        <p:spPr>
          <a:xfrm>
            <a:off x="404812" y="617972"/>
            <a:ext cx="2341957" cy="249684"/>
          </a:xfrm>
          <a:prstGeom prst="rect">
            <a:avLst/>
          </a:prstGeom>
          <a:noFill/>
        </p:spPr>
        <p:txBody>
          <a:bodyPr wrap="square">
            <a:spAutoFit/>
          </a:bodyPr>
          <a:lstStyle/>
          <a:p>
            <a:pPr>
              <a:lnSpc>
                <a:spcPct val="107000"/>
              </a:lnSpc>
              <a:spcAft>
                <a:spcPts val="800"/>
              </a:spcAft>
            </a:pPr>
            <a:r>
              <a:rPr lang="de-DE" sz="1000" dirty="0">
                <a:latin typeface="Calibri" panose="020F0502020204030204" pitchFamily="34" charset="0"/>
                <a:ea typeface="Calibri" panose="020F0502020204030204" pitchFamily="34" charset="0"/>
                <a:cs typeface="Calibri" panose="020F0502020204030204" pitchFamily="34" charset="0"/>
              </a:rPr>
              <a:t>Nicklas</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liennummernplatzhalter 6">
            <a:extLst>
              <a:ext uri="{FF2B5EF4-FFF2-40B4-BE49-F238E27FC236}">
                <a16:creationId xmlns:a16="http://schemas.microsoft.com/office/drawing/2014/main" id="{AD36A61C-1424-4C31-BAA8-AC16F92FC05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B99B34C8-31F5-4CF5-BF20-BD5BBEDE527D}" type="slidenum">
              <a:rPr lang="de-DE" altLang="en-US" sz="1200" smtClean="0"/>
              <a:pPr>
                <a:spcBef>
                  <a:spcPct val="50000"/>
                </a:spcBef>
                <a:buClr>
                  <a:schemeClr val="tx2"/>
                </a:buClr>
                <a:buSzPct val="75000"/>
                <a:buFont typeface="Wingdings" panose="05000000000000000000" pitchFamily="2" charset="2"/>
                <a:buNone/>
              </a:pPr>
              <a:t>12</a:t>
            </a:fld>
            <a:endParaRPr lang="de-DE" altLang="en-US" sz="1200"/>
          </a:p>
        </p:txBody>
      </p:sp>
      <p:sp>
        <p:nvSpPr>
          <p:cNvPr id="36867" name="Titel 5">
            <a:extLst>
              <a:ext uri="{FF2B5EF4-FFF2-40B4-BE49-F238E27FC236}">
                <a16:creationId xmlns:a16="http://schemas.microsoft.com/office/drawing/2014/main" id="{953CC948-9D77-46CF-ACEB-670A5D2388C7}"/>
              </a:ext>
            </a:extLst>
          </p:cNvPr>
          <p:cNvSpPr>
            <a:spLocks noGrp="1" noChangeArrowheads="1"/>
          </p:cNvSpPr>
          <p:nvPr>
            <p:ph type="title"/>
          </p:nvPr>
        </p:nvSpPr>
        <p:spPr>
          <a:xfrm>
            <a:off x="409575" y="199741"/>
            <a:ext cx="11377613" cy="1162050"/>
          </a:xfrm>
        </p:spPr>
        <p:txBody>
          <a:bodyPr/>
          <a:lstStyle/>
          <a:p>
            <a:pPr eaLnBrk="1" hangingPunct="1"/>
            <a:r>
              <a:rPr lang="en-US" altLang="en-US" dirty="0" err="1">
                <a:latin typeface="Verdana" panose="020B0604030504040204" pitchFamily="34" charset="0"/>
                <a:cs typeface="Verdana" panose="020B0604030504040204" pitchFamily="34" charset="0"/>
              </a:rPr>
              <a:t>Papierprototypen</a:t>
            </a:r>
            <a:r>
              <a:rPr lang="en-US" altLang="en-US" dirty="0">
                <a:latin typeface="Verdana" panose="020B0604030504040204" pitchFamily="34" charset="0"/>
                <a:cs typeface="Verdana" panose="020B0604030504040204" pitchFamily="34" charset="0"/>
              </a:rPr>
              <a:t> – </a:t>
            </a:r>
            <a:r>
              <a:rPr lang="en-US" altLang="en-US" dirty="0" err="1">
                <a:latin typeface="Verdana" panose="020B0604030504040204" pitchFamily="34" charset="0"/>
                <a:cs typeface="Verdana" panose="020B0604030504040204" pitchFamily="34" charset="0"/>
              </a:rPr>
              <a:t>Statistik</a:t>
            </a:r>
            <a:r>
              <a:rPr lang="en-US" altLang="en-US" dirty="0">
                <a:latin typeface="Verdana" panose="020B0604030504040204" pitchFamily="34" charset="0"/>
                <a:cs typeface="Verdana" panose="020B0604030504040204" pitchFamily="34" charset="0"/>
              </a:rPr>
              <a:t> (</a:t>
            </a:r>
            <a:r>
              <a:rPr lang="en-US" altLang="en-US" dirty="0" err="1">
                <a:latin typeface="Verdana" panose="020B0604030504040204" pitchFamily="34" charset="0"/>
                <a:cs typeface="Verdana" panose="020B0604030504040204" pitchFamily="34" charset="0"/>
              </a:rPr>
              <a:t>im</a:t>
            </a:r>
            <a:r>
              <a:rPr lang="en-US" altLang="en-US" dirty="0">
                <a:latin typeface="Verdana" panose="020B0604030504040204" pitchFamily="34" charset="0"/>
                <a:cs typeface="Verdana" panose="020B0604030504040204" pitchFamily="34" charset="0"/>
              </a:rPr>
              <a:t> </a:t>
            </a:r>
            <a:r>
              <a:rPr lang="en-US" altLang="en-US" dirty="0" err="1">
                <a:latin typeface="Verdana" panose="020B0604030504040204" pitchFamily="34" charset="0"/>
                <a:cs typeface="Verdana" panose="020B0604030504040204" pitchFamily="34" charset="0"/>
              </a:rPr>
              <a:t>Programm</a:t>
            </a:r>
            <a:r>
              <a:rPr lang="en-US" altLang="en-US" dirty="0">
                <a:latin typeface="Verdana" panose="020B0604030504040204" pitchFamily="34" charset="0"/>
                <a:cs typeface="Verdana" panose="020B0604030504040204" pitchFamily="34" charset="0"/>
              </a:rPr>
              <a:t>)</a:t>
            </a:r>
          </a:p>
        </p:txBody>
      </p:sp>
      <p:sp>
        <p:nvSpPr>
          <p:cNvPr id="36868" name="Rectangle 6">
            <a:extLst>
              <a:ext uri="{FF2B5EF4-FFF2-40B4-BE49-F238E27FC236}">
                <a16:creationId xmlns:a16="http://schemas.microsoft.com/office/drawing/2014/main" id="{552060EB-B8B6-416C-9AB9-DEF6EA2404DA}"/>
              </a:ext>
            </a:extLst>
          </p:cNvPr>
          <p:cNvSpPr>
            <a:spLocks noChangeArrowheads="1"/>
          </p:cNvSpPr>
          <p:nvPr/>
        </p:nvSpPr>
        <p:spPr bwMode="auto">
          <a:xfrm>
            <a:off x="263525" y="688975"/>
            <a:ext cx="13412788" cy="4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 name="Textfeld 6">
            <a:extLst>
              <a:ext uri="{FF2B5EF4-FFF2-40B4-BE49-F238E27FC236}">
                <a16:creationId xmlns:a16="http://schemas.microsoft.com/office/drawing/2014/main" id="{635C8AD3-526B-4B27-BAA4-72FF34EDD273}"/>
              </a:ext>
            </a:extLst>
          </p:cNvPr>
          <p:cNvSpPr txBox="1"/>
          <p:nvPr/>
        </p:nvSpPr>
        <p:spPr>
          <a:xfrm>
            <a:off x="6477540" y="5350135"/>
            <a:ext cx="2341957" cy="249684"/>
          </a:xfrm>
          <a:prstGeom prst="rect">
            <a:avLst/>
          </a:prstGeom>
          <a:noFill/>
        </p:spPr>
        <p:txBody>
          <a:bodyPr wrap="square">
            <a:spAutoFit/>
          </a:bodyPr>
          <a:lstStyle/>
          <a:p>
            <a:pPr>
              <a:lnSpc>
                <a:spcPct val="107000"/>
              </a:lnSpc>
              <a:spcAft>
                <a:spcPts val="800"/>
              </a:spcAft>
            </a:pPr>
            <a:r>
              <a:rPr lang="de-DE" sz="1000" dirty="0">
                <a:effectLst/>
                <a:latin typeface="Calibri" panose="020F0502020204030204" pitchFamily="34" charset="0"/>
                <a:ea typeface="Calibri" panose="020F0502020204030204" pitchFamily="34" charset="0"/>
                <a:cs typeface="Calibri" panose="020F0502020204030204" pitchFamily="34" charset="0"/>
              </a:rPr>
              <a:t>Abbildung 3: Bestellstatistik</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feld 8">
            <a:extLst>
              <a:ext uri="{FF2B5EF4-FFF2-40B4-BE49-F238E27FC236}">
                <a16:creationId xmlns:a16="http://schemas.microsoft.com/office/drawing/2014/main" id="{9CDEE76D-5D26-451B-A948-752D6FF128FD}"/>
              </a:ext>
            </a:extLst>
          </p:cNvPr>
          <p:cNvSpPr txBox="1"/>
          <p:nvPr/>
        </p:nvSpPr>
        <p:spPr>
          <a:xfrm>
            <a:off x="263525" y="5469356"/>
            <a:ext cx="2341957" cy="249684"/>
          </a:xfrm>
          <a:prstGeom prst="rect">
            <a:avLst/>
          </a:prstGeom>
          <a:noFill/>
        </p:spPr>
        <p:txBody>
          <a:bodyPr wrap="square">
            <a:spAutoFit/>
          </a:bodyPr>
          <a:lstStyle/>
          <a:p>
            <a:pPr>
              <a:lnSpc>
                <a:spcPct val="107000"/>
              </a:lnSpc>
              <a:spcAft>
                <a:spcPts val="800"/>
              </a:spcAft>
            </a:pPr>
            <a:r>
              <a:rPr lang="de-DE" sz="1000" dirty="0">
                <a:effectLst/>
                <a:latin typeface="Calibri" panose="020F0502020204030204" pitchFamily="34" charset="0"/>
                <a:ea typeface="Calibri" panose="020F0502020204030204" pitchFamily="34" charset="0"/>
                <a:cs typeface="Calibri" panose="020F0502020204030204" pitchFamily="34" charset="0"/>
              </a:rPr>
              <a:t>Abbildung 2: Bewertungsstatistik</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Grafik 2">
            <a:extLst>
              <a:ext uri="{FF2B5EF4-FFF2-40B4-BE49-F238E27FC236}">
                <a16:creationId xmlns:a16="http://schemas.microsoft.com/office/drawing/2014/main" id="{3F40D6A5-1857-4261-B4A2-A9F891BDE7CC}"/>
              </a:ext>
            </a:extLst>
          </p:cNvPr>
          <p:cNvPicPr>
            <a:picLocks noChangeAspect="1"/>
          </p:cNvPicPr>
          <p:nvPr/>
        </p:nvPicPr>
        <p:blipFill>
          <a:blip r:embed="rId2"/>
          <a:stretch>
            <a:fillRect/>
          </a:stretch>
        </p:blipFill>
        <p:spPr>
          <a:xfrm>
            <a:off x="263525" y="1224247"/>
            <a:ext cx="5296447" cy="4125888"/>
          </a:xfrm>
          <a:prstGeom prst="rect">
            <a:avLst/>
          </a:prstGeom>
        </p:spPr>
      </p:pic>
      <p:pic>
        <p:nvPicPr>
          <p:cNvPr id="11" name="Grafik 10">
            <a:extLst>
              <a:ext uri="{FF2B5EF4-FFF2-40B4-BE49-F238E27FC236}">
                <a16:creationId xmlns:a16="http://schemas.microsoft.com/office/drawing/2014/main" id="{26F96247-A904-4FCD-9536-DE76D4F05CA6}"/>
              </a:ext>
            </a:extLst>
          </p:cNvPr>
          <p:cNvPicPr>
            <a:picLocks noChangeAspect="1"/>
          </p:cNvPicPr>
          <p:nvPr/>
        </p:nvPicPr>
        <p:blipFill>
          <a:blip r:embed="rId3"/>
          <a:stretch>
            <a:fillRect/>
          </a:stretch>
        </p:blipFill>
        <p:spPr>
          <a:xfrm>
            <a:off x="6477540" y="1224247"/>
            <a:ext cx="5156429" cy="4047797"/>
          </a:xfrm>
          <a:prstGeom prst="rect">
            <a:avLst/>
          </a:prstGeom>
        </p:spPr>
      </p:pic>
      <p:sp>
        <p:nvSpPr>
          <p:cNvPr id="15" name="Textfeld 14">
            <a:extLst>
              <a:ext uri="{FF2B5EF4-FFF2-40B4-BE49-F238E27FC236}">
                <a16:creationId xmlns:a16="http://schemas.microsoft.com/office/drawing/2014/main" id="{D6AEC1ED-11D0-4EB9-B849-AAF0C7E0FA80}"/>
              </a:ext>
            </a:extLst>
          </p:cNvPr>
          <p:cNvSpPr txBox="1"/>
          <p:nvPr/>
        </p:nvSpPr>
        <p:spPr>
          <a:xfrm>
            <a:off x="404812" y="617972"/>
            <a:ext cx="2341957" cy="249684"/>
          </a:xfrm>
          <a:prstGeom prst="rect">
            <a:avLst/>
          </a:prstGeom>
          <a:noFill/>
        </p:spPr>
        <p:txBody>
          <a:bodyPr wrap="square">
            <a:spAutoFit/>
          </a:bodyPr>
          <a:lstStyle/>
          <a:p>
            <a:pPr>
              <a:lnSpc>
                <a:spcPct val="107000"/>
              </a:lnSpc>
              <a:spcAft>
                <a:spcPts val="800"/>
              </a:spcAft>
            </a:pPr>
            <a:r>
              <a:rPr lang="de-DE" sz="1000" dirty="0">
                <a:latin typeface="Calibri" panose="020F0502020204030204" pitchFamily="34" charset="0"/>
                <a:ea typeface="Calibri" panose="020F0502020204030204" pitchFamily="34" charset="0"/>
                <a:cs typeface="Calibri" panose="020F0502020204030204" pitchFamily="34" charset="0"/>
              </a:rPr>
              <a:t>Nicklas</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18796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el 1">
            <a:extLst>
              <a:ext uri="{FF2B5EF4-FFF2-40B4-BE49-F238E27FC236}">
                <a16:creationId xmlns:a16="http://schemas.microsoft.com/office/drawing/2014/main" id="{EAF0D156-E4E6-43DD-B8A2-CA827293EE86}"/>
              </a:ext>
            </a:extLst>
          </p:cNvPr>
          <p:cNvSpPr>
            <a:spLocks noGrp="1" noChangeArrowheads="1"/>
          </p:cNvSpPr>
          <p:nvPr>
            <p:ph type="title"/>
          </p:nvPr>
        </p:nvSpPr>
        <p:spPr>
          <a:xfrm>
            <a:off x="963613" y="4406900"/>
            <a:ext cx="10363200" cy="1362075"/>
          </a:xfrm>
        </p:spPr>
        <p:txBody>
          <a:bodyPr/>
          <a:lstStyle/>
          <a:p>
            <a:pPr eaLnBrk="1" hangingPunct="1"/>
            <a:r>
              <a:rPr lang="en-US" altLang="en-US">
                <a:latin typeface="Verdana" panose="020B0604030504040204" pitchFamily="34" charset="0"/>
                <a:cs typeface="Verdana" panose="020B0604030504040204" pitchFamily="34" charset="0"/>
              </a:rPr>
              <a:t>Qualitätssicherung</a:t>
            </a:r>
          </a:p>
        </p:txBody>
      </p:sp>
      <p:sp>
        <p:nvSpPr>
          <p:cNvPr id="44035" name="Textplatzhalter 2">
            <a:extLst>
              <a:ext uri="{FF2B5EF4-FFF2-40B4-BE49-F238E27FC236}">
                <a16:creationId xmlns:a16="http://schemas.microsoft.com/office/drawing/2014/main" id="{039F76E5-35AE-4A59-B709-FBA0130D69F0}"/>
              </a:ext>
            </a:extLst>
          </p:cNvPr>
          <p:cNvSpPr>
            <a:spLocks noGrp="1" noChangeArrowheads="1"/>
          </p:cNvSpPr>
          <p:nvPr>
            <p:ph type="body" idx="1"/>
          </p:nvPr>
        </p:nvSpPr>
        <p:spPr>
          <a:xfrm>
            <a:off x="963613" y="2906712"/>
            <a:ext cx="7772400" cy="1500188"/>
          </a:xfrm>
        </p:spPr>
        <p:txBody>
          <a:bodyPr/>
          <a:lstStyle/>
          <a:p>
            <a:pPr eaLnBrk="1" hangingPunct="1"/>
            <a:r>
              <a:rPr lang="en-US" altLang="en-US" dirty="0" err="1">
                <a:latin typeface="Verdana" panose="020B0604030504040204" pitchFamily="34" charset="0"/>
                <a:cs typeface="Verdana" panose="020B0604030504040204" pitchFamily="34" charset="0"/>
              </a:rPr>
              <a:t>Kapitel</a:t>
            </a:r>
            <a:r>
              <a:rPr lang="en-US" altLang="en-US" dirty="0">
                <a:latin typeface="Verdana" panose="020B0604030504040204" pitchFamily="34" charset="0"/>
                <a:cs typeface="Verdana" panose="020B0604030504040204" pitchFamily="34" charset="0"/>
              </a:rPr>
              <a:t> 1.4:</a:t>
            </a:r>
          </a:p>
        </p:txBody>
      </p:sp>
      <p:sp>
        <p:nvSpPr>
          <p:cNvPr id="44036" name="Foliennummernplatzhalter 6">
            <a:extLst>
              <a:ext uri="{FF2B5EF4-FFF2-40B4-BE49-F238E27FC236}">
                <a16:creationId xmlns:a16="http://schemas.microsoft.com/office/drawing/2014/main" id="{161F4447-2D3D-4176-A475-52FBB1FDE6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5766AE9-FB5C-463B-AEC9-396E2BD3B0F5}" type="slidenum">
              <a:rPr lang="de-DE" altLang="en-US" sz="1200" smtClean="0"/>
              <a:pPr>
                <a:spcBef>
                  <a:spcPct val="50000"/>
                </a:spcBef>
                <a:buClr>
                  <a:schemeClr val="tx2"/>
                </a:buClr>
                <a:buSzPct val="75000"/>
                <a:buFont typeface="Wingdings" panose="05000000000000000000" pitchFamily="2" charset="2"/>
                <a:buNone/>
              </a:pPr>
              <a:t>13</a:t>
            </a:fld>
            <a:endParaRPr lang="de-DE" altLang="en-US"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el 1">
            <a:extLst>
              <a:ext uri="{FF2B5EF4-FFF2-40B4-BE49-F238E27FC236}">
                <a16:creationId xmlns:a16="http://schemas.microsoft.com/office/drawing/2014/main" id="{0BAFFDF6-BBFD-4564-8B1C-3FBBFC1CB8FA}"/>
              </a:ext>
            </a:extLst>
          </p:cNvPr>
          <p:cNvSpPr>
            <a:spLocks noGrp="1" noChangeArrowheads="1"/>
          </p:cNvSpPr>
          <p:nvPr>
            <p:ph type="title"/>
          </p:nvPr>
        </p:nvSpPr>
        <p:spPr>
          <a:xfrm>
            <a:off x="406400" y="238125"/>
            <a:ext cx="11377613" cy="456467"/>
          </a:xfrm>
        </p:spPr>
        <p:txBody>
          <a:bodyPr/>
          <a:lstStyle/>
          <a:p>
            <a:pPr eaLnBrk="1" hangingPunct="1"/>
            <a:r>
              <a:rPr lang="de-DE" altLang="en-US" dirty="0">
                <a:latin typeface="Verdana" panose="020B0604030504040204" pitchFamily="34" charset="0"/>
                <a:cs typeface="Verdana" panose="020B0604030504040204" pitchFamily="34" charset="0"/>
              </a:rPr>
              <a:t>Testfälle und Protokolle der Testdurchführung</a:t>
            </a:r>
            <a:br>
              <a:rPr lang="de-DE" altLang="en-US" dirty="0">
                <a:latin typeface="Verdana" panose="020B0604030504040204" pitchFamily="34" charset="0"/>
                <a:cs typeface="Verdana" panose="020B0604030504040204" pitchFamily="34" charset="0"/>
              </a:rPr>
            </a:br>
            <a:r>
              <a:rPr lang="de-DE" altLang="en-US" sz="1400" dirty="0">
                <a:latin typeface="Verdana" panose="020B0604030504040204" pitchFamily="34" charset="0"/>
                <a:cs typeface="Verdana" panose="020B0604030504040204" pitchFamily="34" charset="0"/>
              </a:rPr>
              <a:t>Systemtest - Statistik</a:t>
            </a:r>
            <a:endParaRPr lang="en-US" altLang="en-US" sz="1400" dirty="0">
              <a:latin typeface="Verdana" panose="020B0604030504040204" pitchFamily="34" charset="0"/>
              <a:cs typeface="Verdana" panose="020B0604030504040204" pitchFamily="34" charset="0"/>
            </a:endParaRPr>
          </a:p>
        </p:txBody>
      </p:sp>
      <p:sp>
        <p:nvSpPr>
          <p:cNvPr id="45059" name="Foliennummernplatzhalter 7">
            <a:extLst>
              <a:ext uri="{FF2B5EF4-FFF2-40B4-BE49-F238E27FC236}">
                <a16:creationId xmlns:a16="http://schemas.microsoft.com/office/drawing/2014/main" id="{9FC4269D-3676-473B-BCD9-E3367149C633}"/>
              </a:ext>
            </a:extLst>
          </p:cNvPr>
          <p:cNvSpPr>
            <a:spLocks noGrp="1"/>
          </p:cNvSpPr>
          <p:nvPr>
            <p:ph type="sldNum" sz="quarter" idx="13"/>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C6C598F0-CBDD-401A-977F-20587AD26B4E}" type="slidenum">
              <a:rPr lang="de-DE" altLang="en-US" sz="1200" smtClean="0"/>
              <a:pPr>
                <a:spcBef>
                  <a:spcPct val="50000"/>
                </a:spcBef>
                <a:buClr>
                  <a:schemeClr val="tx2"/>
                </a:buClr>
                <a:buSzPct val="75000"/>
                <a:buFont typeface="Wingdings" panose="05000000000000000000" pitchFamily="2" charset="2"/>
                <a:buNone/>
              </a:pPr>
              <a:t>14</a:t>
            </a:fld>
            <a:endParaRPr lang="de-DE" altLang="en-US" sz="1200"/>
          </a:p>
        </p:txBody>
      </p:sp>
      <p:graphicFrame>
        <p:nvGraphicFramePr>
          <p:cNvPr id="4" name="Tabelle 3">
            <a:extLst>
              <a:ext uri="{FF2B5EF4-FFF2-40B4-BE49-F238E27FC236}">
                <a16:creationId xmlns:a16="http://schemas.microsoft.com/office/drawing/2014/main" id="{79D086FA-62C6-4715-8B1B-CF32A21A2383}"/>
              </a:ext>
            </a:extLst>
          </p:cNvPr>
          <p:cNvGraphicFramePr>
            <a:graphicFrameLocks noGrp="1"/>
          </p:cNvGraphicFramePr>
          <p:nvPr>
            <p:extLst>
              <p:ext uri="{D42A27DB-BD31-4B8C-83A1-F6EECF244321}">
                <p14:modId xmlns:p14="http://schemas.microsoft.com/office/powerpoint/2010/main" val="798637117"/>
              </p:ext>
            </p:extLst>
          </p:nvPr>
        </p:nvGraphicFramePr>
        <p:xfrm>
          <a:off x="3755817" y="1072105"/>
          <a:ext cx="4678777" cy="4713789"/>
        </p:xfrm>
        <a:graphic>
          <a:graphicData uri="http://schemas.openxmlformats.org/drawingml/2006/table">
            <a:tbl>
              <a:tblPr>
                <a:tableStyleId>{5C22544A-7EE6-4342-B048-85BDC9FD1C3A}</a:tableStyleId>
              </a:tblPr>
              <a:tblGrid>
                <a:gridCol w="782809">
                  <a:extLst>
                    <a:ext uri="{9D8B030D-6E8A-4147-A177-3AD203B41FA5}">
                      <a16:colId xmlns:a16="http://schemas.microsoft.com/office/drawing/2014/main" val="3579855590"/>
                    </a:ext>
                  </a:extLst>
                </a:gridCol>
                <a:gridCol w="1226817">
                  <a:extLst>
                    <a:ext uri="{9D8B030D-6E8A-4147-A177-3AD203B41FA5}">
                      <a16:colId xmlns:a16="http://schemas.microsoft.com/office/drawing/2014/main" val="2503467582"/>
                    </a:ext>
                  </a:extLst>
                </a:gridCol>
                <a:gridCol w="2273807">
                  <a:extLst>
                    <a:ext uri="{9D8B030D-6E8A-4147-A177-3AD203B41FA5}">
                      <a16:colId xmlns:a16="http://schemas.microsoft.com/office/drawing/2014/main" val="2306350052"/>
                    </a:ext>
                  </a:extLst>
                </a:gridCol>
                <a:gridCol w="395344">
                  <a:extLst>
                    <a:ext uri="{9D8B030D-6E8A-4147-A177-3AD203B41FA5}">
                      <a16:colId xmlns:a16="http://schemas.microsoft.com/office/drawing/2014/main" val="2024574959"/>
                    </a:ext>
                  </a:extLst>
                </a:gridCol>
              </a:tblGrid>
              <a:tr h="151093">
                <a:tc>
                  <a:txBody>
                    <a:bodyPr/>
                    <a:lstStyle/>
                    <a:p>
                      <a:pPr>
                        <a:lnSpc>
                          <a:spcPct val="107000"/>
                        </a:lnSpc>
                        <a:spcAft>
                          <a:spcPts val="800"/>
                        </a:spcAft>
                      </a:pPr>
                      <a:r>
                        <a:rPr lang="de-DE" sz="800">
                          <a:effectLst/>
                        </a:rPr>
                        <a:t>Datum</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gridSpan="3">
                  <a:txBody>
                    <a:bodyPr/>
                    <a:lstStyle/>
                    <a:p>
                      <a:pPr>
                        <a:lnSpc>
                          <a:spcPct val="107000"/>
                        </a:lnSpc>
                        <a:spcAft>
                          <a:spcPts val="800"/>
                        </a:spcAft>
                      </a:pPr>
                      <a:r>
                        <a:rPr lang="de-DE" sz="800">
                          <a:effectLst/>
                        </a:rPr>
                        <a:t>31.01.2022</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4021599021"/>
                  </a:ext>
                </a:extLst>
              </a:tr>
              <a:tr h="151093">
                <a:tc>
                  <a:txBody>
                    <a:bodyPr/>
                    <a:lstStyle/>
                    <a:p>
                      <a:pPr>
                        <a:lnSpc>
                          <a:spcPct val="107000"/>
                        </a:lnSpc>
                        <a:spcAft>
                          <a:spcPts val="800"/>
                        </a:spcAft>
                      </a:pPr>
                      <a:r>
                        <a:rPr lang="de-DE" sz="800">
                          <a:effectLst/>
                        </a:rPr>
                        <a:t>Tester</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gridSpan="3">
                  <a:txBody>
                    <a:bodyPr/>
                    <a:lstStyle/>
                    <a:p>
                      <a:pPr>
                        <a:lnSpc>
                          <a:spcPct val="107000"/>
                        </a:lnSpc>
                        <a:spcAft>
                          <a:spcPts val="800"/>
                        </a:spcAft>
                      </a:pPr>
                      <a:r>
                        <a:rPr lang="de-DE" sz="800">
                          <a:effectLst/>
                        </a:rPr>
                        <a:t>Alexandra Klein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930569765"/>
                  </a:ext>
                </a:extLst>
              </a:tr>
              <a:tr h="185390">
                <a:tc>
                  <a:txBody>
                    <a:bodyPr/>
                    <a:lstStyle/>
                    <a:p>
                      <a:pPr>
                        <a:lnSpc>
                          <a:spcPct val="107000"/>
                        </a:lnSpc>
                        <a:spcAft>
                          <a:spcPts val="800"/>
                        </a:spcAft>
                      </a:pPr>
                      <a:r>
                        <a:rPr lang="de-DE" sz="800">
                          <a:effectLst/>
                        </a:rPr>
                        <a:t>SW-Version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gridSpan="3">
                  <a:txBody>
                    <a:bodyPr/>
                    <a:lstStyle/>
                    <a:p>
                      <a:pPr>
                        <a:lnSpc>
                          <a:spcPct val="107000"/>
                        </a:lnSpc>
                        <a:spcAft>
                          <a:spcPts val="800"/>
                        </a:spcAft>
                      </a:pPr>
                      <a:r>
                        <a:rPr lang="de-DE" sz="800">
                          <a:effectLst/>
                        </a:rPr>
                        <a:t>V 0.1.2</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2936663973"/>
                  </a:ext>
                </a:extLst>
              </a:tr>
              <a:tr h="412956">
                <a:tc>
                  <a:txBody>
                    <a:bodyPr/>
                    <a:lstStyle/>
                    <a:p>
                      <a:pPr>
                        <a:lnSpc>
                          <a:spcPct val="107000"/>
                        </a:lnSpc>
                        <a:spcAft>
                          <a:spcPts val="800"/>
                        </a:spcAft>
                      </a:pPr>
                      <a:r>
                        <a:rPr lang="de-DE" sz="800">
                          <a:effectLst/>
                        </a:rPr>
                        <a:t>Vorbedin-gung(en)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gridSpan="3">
                  <a:txBody>
                    <a:bodyPr/>
                    <a:lstStyle/>
                    <a:p>
                      <a:pPr>
                        <a:lnSpc>
                          <a:spcPct val="107000"/>
                        </a:lnSpc>
                        <a:spcAft>
                          <a:spcPts val="800"/>
                        </a:spcAft>
                      </a:pPr>
                      <a:r>
                        <a:rPr lang="de-DE" sz="800">
                          <a:effectLst/>
                        </a:rPr>
                        <a:t>Der Restaurantbesitzer „Restaurant Besitzer“ hat sich erfolgreich im System eingeloggt und befindet sich auf der Startseite. Es müssen vorher 10 Bestellungen und Bewertungen durchgeführt werden.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3368488328"/>
                  </a:ext>
                </a:extLst>
              </a:tr>
              <a:tr h="151093">
                <a:tc>
                  <a:txBody>
                    <a:bodyPr/>
                    <a:lstStyle/>
                    <a:p>
                      <a:pPr>
                        <a:lnSpc>
                          <a:spcPct val="107000"/>
                        </a:lnSpc>
                        <a:spcAft>
                          <a:spcPts val="800"/>
                        </a:spcAft>
                      </a:pPr>
                      <a:r>
                        <a:rPr lang="de-DE" sz="800">
                          <a:effectLst/>
                        </a:rPr>
                        <a:t>Schritt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Aktion (User)</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Erwartete Reaktion (System)</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 / X</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3729698368"/>
                  </a:ext>
                </a:extLst>
              </a:tr>
              <a:tr h="499162">
                <a:tc>
                  <a:txBody>
                    <a:bodyPr/>
                    <a:lstStyle/>
                    <a:p>
                      <a:pPr>
                        <a:lnSpc>
                          <a:spcPct val="107000"/>
                        </a:lnSpc>
                        <a:spcAft>
                          <a:spcPts val="800"/>
                        </a:spcAft>
                      </a:pPr>
                      <a:r>
                        <a:rPr lang="de-DE" sz="800">
                          <a:effectLst/>
                        </a:rPr>
                        <a:t>1</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wählt den Button „Bewertungen“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Eine Liste mit den Bewertungen zum Restaurant wird aufgelistet.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3943558295"/>
                  </a:ext>
                </a:extLst>
              </a:tr>
              <a:tr h="482477">
                <a:tc>
                  <a:txBody>
                    <a:bodyPr/>
                    <a:lstStyle/>
                    <a:p>
                      <a:pPr>
                        <a:lnSpc>
                          <a:spcPct val="107000"/>
                        </a:lnSpc>
                        <a:spcAft>
                          <a:spcPts val="800"/>
                        </a:spcAft>
                      </a:pPr>
                      <a:r>
                        <a:rPr lang="en-GB" sz="800">
                          <a:effectLst/>
                        </a:rPr>
                        <a:t>2</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wählt den Button „Statistik“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wird auf die Seite für „Bestellstatistik“ weitergeleitet.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3150095983"/>
                  </a:ext>
                </a:extLst>
              </a:tr>
              <a:tr h="543888">
                <a:tc>
                  <a:txBody>
                    <a:bodyPr/>
                    <a:lstStyle/>
                    <a:p>
                      <a:pPr>
                        <a:lnSpc>
                          <a:spcPct val="107000"/>
                        </a:lnSpc>
                        <a:spcAft>
                          <a:spcPts val="800"/>
                        </a:spcAft>
                      </a:pPr>
                      <a:r>
                        <a:rPr lang="en-GB" sz="800">
                          <a:effectLst/>
                        </a:rPr>
                        <a:t>3</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wählt den Button „Messen“ bei 1 Tag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Ein Kreisdiagramm wird angezeigt mit den Namen und der Anzahl der verschiedenen Bestellungen, die an einem Tag getätigt wurden. Die Bestellstatistik wird korrekt berechnet.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3431333159"/>
                  </a:ext>
                </a:extLst>
              </a:tr>
              <a:tr h="482477">
                <a:tc>
                  <a:txBody>
                    <a:bodyPr/>
                    <a:lstStyle/>
                    <a:p>
                      <a:pPr>
                        <a:lnSpc>
                          <a:spcPct val="107000"/>
                        </a:lnSpc>
                        <a:spcAft>
                          <a:spcPts val="800"/>
                        </a:spcAft>
                      </a:pPr>
                      <a:r>
                        <a:rPr lang="en-GB" sz="800">
                          <a:effectLst/>
                        </a:rPr>
                        <a:t>4</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wählt den Button „Zum Kontrollzentrum“.</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gelangt wieder zu den Bewertungen.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3537703536"/>
                  </a:ext>
                </a:extLst>
              </a:tr>
              <a:tr h="482477">
                <a:tc>
                  <a:txBody>
                    <a:bodyPr/>
                    <a:lstStyle/>
                    <a:p>
                      <a:pPr>
                        <a:lnSpc>
                          <a:spcPct val="107000"/>
                        </a:lnSpc>
                        <a:spcAft>
                          <a:spcPts val="800"/>
                        </a:spcAft>
                      </a:pPr>
                      <a:r>
                        <a:rPr lang="en-GB" sz="800">
                          <a:effectLst/>
                        </a:rPr>
                        <a:t>5</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wählt den Button „Statistik Bewertung“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wird auf die Seite der „Bewertungsstatistik“ weitergeleitet.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3291357064"/>
                  </a:ext>
                </a:extLst>
              </a:tr>
              <a:tr h="482477">
                <a:tc>
                  <a:txBody>
                    <a:bodyPr/>
                    <a:lstStyle/>
                    <a:p>
                      <a:pPr>
                        <a:lnSpc>
                          <a:spcPct val="107000"/>
                        </a:lnSpc>
                        <a:spcAft>
                          <a:spcPts val="800"/>
                        </a:spcAft>
                      </a:pPr>
                      <a:r>
                        <a:rPr lang="en-GB" sz="800">
                          <a:effectLst/>
                        </a:rPr>
                        <a:t>6</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wählt den Button „5 Bewertungen“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Es wird ein Liniendiagramm zu den Bewertungen angezeigt.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334678392"/>
                  </a:ext>
                </a:extLst>
              </a:tr>
              <a:tr h="282025">
                <a:tc>
                  <a:txBody>
                    <a:bodyPr/>
                    <a:lstStyle/>
                    <a:p>
                      <a:pPr>
                        <a:lnSpc>
                          <a:spcPct val="107000"/>
                        </a:lnSpc>
                        <a:spcAft>
                          <a:spcPts val="800"/>
                        </a:spcAft>
                      </a:pPr>
                      <a:r>
                        <a:rPr lang="de-DE" sz="800">
                          <a:effectLst/>
                        </a:rPr>
                        <a:t>Nachbe-dingung(en)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gridSpan="2">
                  <a:txBody>
                    <a:bodyPr/>
                    <a:lstStyle/>
                    <a:p>
                      <a:pPr>
                        <a:lnSpc>
                          <a:spcPct val="107000"/>
                        </a:lnSpc>
                        <a:spcAft>
                          <a:spcPts val="800"/>
                        </a:spcAft>
                      </a:pPr>
                      <a:r>
                        <a:rPr lang="de-DE" sz="800">
                          <a:effectLst/>
                        </a:rPr>
                        <a:t>Die Statistik für die Bestellungen und Bewertungen wird korrekt berechnet.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hMerge="1">
                  <a:txBody>
                    <a:bodyPr/>
                    <a:lstStyle/>
                    <a:p>
                      <a:endParaRPr lang="de-DE"/>
                    </a:p>
                  </a:txBody>
                  <a:tcP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2860702576"/>
                  </a:ext>
                </a:extLst>
              </a:tr>
              <a:tr h="151093">
                <a:tc>
                  <a:txBody>
                    <a:bodyPr/>
                    <a:lstStyle/>
                    <a:p>
                      <a:pPr>
                        <a:lnSpc>
                          <a:spcPct val="107000"/>
                        </a:lnSpc>
                        <a:spcAft>
                          <a:spcPts val="800"/>
                        </a:spcAft>
                      </a:pPr>
                      <a:r>
                        <a:rPr lang="de-DE" sz="800">
                          <a:effectLst/>
                        </a:rPr>
                        <a:t>Testurteil</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gridSpan="3">
                  <a:txBody>
                    <a:bodyPr/>
                    <a:lstStyle/>
                    <a:p>
                      <a:pPr>
                        <a:lnSpc>
                          <a:spcPct val="107000"/>
                        </a:lnSpc>
                        <a:spcAft>
                          <a:spcPts val="800"/>
                        </a:spcAft>
                      </a:pPr>
                      <a:r>
                        <a:rPr lang="de-DE" sz="800" dirty="0">
                          <a:effectLst/>
                        </a:rPr>
                        <a:t>Test bestanden.</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4024792362"/>
                  </a:ext>
                </a:extLst>
              </a:tr>
            </a:tbl>
          </a:graphicData>
        </a:graphic>
      </p:graphicFrame>
      <p:sp>
        <p:nvSpPr>
          <p:cNvPr id="8" name="Textfeld 7">
            <a:extLst>
              <a:ext uri="{FF2B5EF4-FFF2-40B4-BE49-F238E27FC236}">
                <a16:creationId xmlns:a16="http://schemas.microsoft.com/office/drawing/2014/main" id="{DB2EFA0C-3259-4D27-8BCA-7146AEFBD759}"/>
              </a:ext>
            </a:extLst>
          </p:cNvPr>
          <p:cNvSpPr txBox="1"/>
          <p:nvPr/>
        </p:nvSpPr>
        <p:spPr>
          <a:xfrm>
            <a:off x="406400" y="822421"/>
            <a:ext cx="2341957" cy="249684"/>
          </a:xfrm>
          <a:prstGeom prst="rect">
            <a:avLst/>
          </a:prstGeom>
          <a:noFill/>
        </p:spPr>
        <p:txBody>
          <a:bodyPr wrap="square">
            <a:spAutoFit/>
          </a:bodyPr>
          <a:lstStyle/>
          <a:p>
            <a:pPr>
              <a:lnSpc>
                <a:spcPct val="107000"/>
              </a:lnSpc>
              <a:spcAft>
                <a:spcPts val="800"/>
              </a:spcAft>
            </a:pPr>
            <a:r>
              <a:rPr lang="de-DE" sz="1000" dirty="0">
                <a:latin typeface="Calibri" panose="020F0502020204030204" pitchFamily="34" charset="0"/>
                <a:ea typeface="Calibri" panose="020F0502020204030204" pitchFamily="34" charset="0"/>
                <a:cs typeface="Calibri" panose="020F0502020204030204" pitchFamily="34" charset="0"/>
              </a:rPr>
              <a:t>Alexandra</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el 1">
            <a:extLst>
              <a:ext uri="{FF2B5EF4-FFF2-40B4-BE49-F238E27FC236}">
                <a16:creationId xmlns:a16="http://schemas.microsoft.com/office/drawing/2014/main" id="{0BAFFDF6-BBFD-4564-8B1C-3FBBFC1CB8FA}"/>
              </a:ext>
            </a:extLst>
          </p:cNvPr>
          <p:cNvSpPr>
            <a:spLocks noGrp="1" noChangeArrowheads="1"/>
          </p:cNvSpPr>
          <p:nvPr>
            <p:ph type="title"/>
          </p:nvPr>
        </p:nvSpPr>
        <p:spPr>
          <a:xfrm>
            <a:off x="406400" y="238125"/>
            <a:ext cx="11377613" cy="456467"/>
          </a:xfrm>
        </p:spPr>
        <p:txBody>
          <a:bodyPr/>
          <a:lstStyle/>
          <a:p>
            <a:pPr eaLnBrk="1" hangingPunct="1"/>
            <a:r>
              <a:rPr lang="de-DE" altLang="en-US" dirty="0">
                <a:latin typeface="Verdana" panose="020B0604030504040204" pitchFamily="34" charset="0"/>
                <a:cs typeface="Verdana" panose="020B0604030504040204" pitchFamily="34" charset="0"/>
              </a:rPr>
              <a:t>Testfälle und Protokolle der Testdurchführung</a:t>
            </a:r>
            <a:br>
              <a:rPr lang="de-DE" altLang="en-US" dirty="0">
                <a:latin typeface="Verdana" panose="020B0604030504040204" pitchFamily="34" charset="0"/>
                <a:cs typeface="Verdana" panose="020B0604030504040204" pitchFamily="34" charset="0"/>
              </a:rPr>
            </a:br>
            <a:r>
              <a:rPr lang="de-DE" altLang="en-US" sz="1400" dirty="0">
                <a:latin typeface="Verdana" panose="020B0604030504040204" pitchFamily="34" charset="0"/>
                <a:cs typeface="Verdana" panose="020B0604030504040204" pitchFamily="34" charset="0"/>
              </a:rPr>
              <a:t>Systemtest - Aktionen</a:t>
            </a:r>
            <a:endParaRPr lang="en-US" altLang="en-US" sz="1400" dirty="0">
              <a:latin typeface="Verdana" panose="020B0604030504040204" pitchFamily="34" charset="0"/>
              <a:cs typeface="Verdana" panose="020B0604030504040204" pitchFamily="34" charset="0"/>
            </a:endParaRPr>
          </a:p>
        </p:txBody>
      </p:sp>
      <p:sp>
        <p:nvSpPr>
          <p:cNvPr id="45059" name="Foliennummernplatzhalter 7">
            <a:extLst>
              <a:ext uri="{FF2B5EF4-FFF2-40B4-BE49-F238E27FC236}">
                <a16:creationId xmlns:a16="http://schemas.microsoft.com/office/drawing/2014/main" id="{9FC4269D-3676-473B-BCD9-E3367149C633}"/>
              </a:ext>
            </a:extLst>
          </p:cNvPr>
          <p:cNvSpPr>
            <a:spLocks noGrp="1"/>
          </p:cNvSpPr>
          <p:nvPr>
            <p:ph type="sldNum" sz="quarter" idx="13"/>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C6C598F0-CBDD-401A-977F-20587AD26B4E}" type="slidenum">
              <a:rPr lang="de-DE" altLang="en-US" sz="1200" smtClean="0"/>
              <a:pPr>
                <a:spcBef>
                  <a:spcPct val="50000"/>
                </a:spcBef>
                <a:buClr>
                  <a:schemeClr val="tx2"/>
                </a:buClr>
                <a:buSzPct val="75000"/>
                <a:buFont typeface="Wingdings" panose="05000000000000000000" pitchFamily="2" charset="2"/>
                <a:buNone/>
              </a:pPr>
              <a:t>15</a:t>
            </a:fld>
            <a:endParaRPr lang="de-DE" altLang="en-US" sz="1200"/>
          </a:p>
        </p:txBody>
      </p:sp>
      <p:graphicFrame>
        <p:nvGraphicFramePr>
          <p:cNvPr id="2" name="Tabelle 1">
            <a:extLst>
              <a:ext uri="{FF2B5EF4-FFF2-40B4-BE49-F238E27FC236}">
                <a16:creationId xmlns:a16="http://schemas.microsoft.com/office/drawing/2014/main" id="{42296324-AA26-4913-B609-708A0108623D}"/>
              </a:ext>
            </a:extLst>
          </p:cNvPr>
          <p:cNvGraphicFramePr>
            <a:graphicFrameLocks noGrp="1"/>
          </p:cNvGraphicFramePr>
          <p:nvPr>
            <p:extLst>
              <p:ext uri="{D42A27DB-BD31-4B8C-83A1-F6EECF244321}">
                <p14:modId xmlns:p14="http://schemas.microsoft.com/office/powerpoint/2010/main" val="3438259892"/>
              </p:ext>
            </p:extLst>
          </p:nvPr>
        </p:nvGraphicFramePr>
        <p:xfrm>
          <a:off x="3540116" y="1020068"/>
          <a:ext cx="4838499" cy="4817863"/>
        </p:xfrm>
        <a:graphic>
          <a:graphicData uri="http://schemas.openxmlformats.org/drawingml/2006/table">
            <a:tbl>
              <a:tblPr>
                <a:tableStyleId>{5C22544A-7EE6-4342-B048-85BDC9FD1C3A}</a:tableStyleId>
              </a:tblPr>
              <a:tblGrid>
                <a:gridCol w="809693">
                  <a:extLst>
                    <a:ext uri="{9D8B030D-6E8A-4147-A177-3AD203B41FA5}">
                      <a16:colId xmlns:a16="http://schemas.microsoft.com/office/drawing/2014/main" val="2417575318"/>
                    </a:ext>
                  </a:extLst>
                </a:gridCol>
                <a:gridCol w="1268949">
                  <a:extLst>
                    <a:ext uri="{9D8B030D-6E8A-4147-A177-3AD203B41FA5}">
                      <a16:colId xmlns:a16="http://schemas.microsoft.com/office/drawing/2014/main" val="2798596525"/>
                    </a:ext>
                  </a:extLst>
                </a:gridCol>
                <a:gridCol w="2351416">
                  <a:extLst>
                    <a:ext uri="{9D8B030D-6E8A-4147-A177-3AD203B41FA5}">
                      <a16:colId xmlns:a16="http://schemas.microsoft.com/office/drawing/2014/main" val="1372187997"/>
                    </a:ext>
                  </a:extLst>
                </a:gridCol>
                <a:gridCol w="408441">
                  <a:extLst>
                    <a:ext uri="{9D8B030D-6E8A-4147-A177-3AD203B41FA5}">
                      <a16:colId xmlns:a16="http://schemas.microsoft.com/office/drawing/2014/main" val="479298577"/>
                    </a:ext>
                  </a:extLst>
                </a:gridCol>
              </a:tblGrid>
              <a:tr h="156251">
                <a:tc>
                  <a:txBody>
                    <a:bodyPr/>
                    <a:lstStyle/>
                    <a:p>
                      <a:pPr>
                        <a:lnSpc>
                          <a:spcPct val="107000"/>
                        </a:lnSpc>
                        <a:spcAft>
                          <a:spcPts val="800"/>
                        </a:spcAft>
                      </a:pPr>
                      <a:r>
                        <a:rPr lang="de-DE" sz="800">
                          <a:effectLst/>
                        </a:rPr>
                        <a:t>Datum</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gridSpan="3">
                  <a:txBody>
                    <a:bodyPr/>
                    <a:lstStyle/>
                    <a:p>
                      <a:pPr>
                        <a:lnSpc>
                          <a:spcPct val="107000"/>
                        </a:lnSpc>
                        <a:spcAft>
                          <a:spcPts val="800"/>
                        </a:spcAft>
                      </a:pPr>
                      <a:r>
                        <a:rPr lang="de-DE" sz="800">
                          <a:effectLst/>
                        </a:rPr>
                        <a:t>31.01.2022</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301430155"/>
                  </a:ext>
                </a:extLst>
              </a:tr>
              <a:tr h="156251">
                <a:tc>
                  <a:txBody>
                    <a:bodyPr/>
                    <a:lstStyle/>
                    <a:p>
                      <a:pPr>
                        <a:lnSpc>
                          <a:spcPct val="107000"/>
                        </a:lnSpc>
                        <a:spcAft>
                          <a:spcPts val="800"/>
                        </a:spcAft>
                      </a:pPr>
                      <a:r>
                        <a:rPr lang="de-DE" sz="800">
                          <a:effectLst/>
                        </a:rPr>
                        <a:t>Tester</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gridSpan="3">
                  <a:txBody>
                    <a:bodyPr/>
                    <a:lstStyle/>
                    <a:p>
                      <a:pPr>
                        <a:lnSpc>
                          <a:spcPct val="107000"/>
                        </a:lnSpc>
                        <a:spcAft>
                          <a:spcPts val="800"/>
                        </a:spcAft>
                      </a:pPr>
                      <a:r>
                        <a:rPr lang="de-DE" sz="800">
                          <a:effectLst/>
                        </a:rPr>
                        <a:t>Alexandra Klein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837709592"/>
                  </a:ext>
                </a:extLst>
              </a:tr>
              <a:tr h="191719">
                <a:tc>
                  <a:txBody>
                    <a:bodyPr/>
                    <a:lstStyle/>
                    <a:p>
                      <a:pPr>
                        <a:lnSpc>
                          <a:spcPct val="107000"/>
                        </a:lnSpc>
                        <a:spcAft>
                          <a:spcPts val="800"/>
                        </a:spcAft>
                      </a:pPr>
                      <a:r>
                        <a:rPr lang="de-DE" sz="800">
                          <a:effectLst/>
                        </a:rPr>
                        <a:t>SW-Version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gridSpan="3">
                  <a:txBody>
                    <a:bodyPr/>
                    <a:lstStyle/>
                    <a:p>
                      <a:pPr>
                        <a:lnSpc>
                          <a:spcPct val="107000"/>
                        </a:lnSpc>
                        <a:spcAft>
                          <a:spcPts val="800"/>
                        </a:spcAft>
                      </a:pPr>
                      <a:r>
                        <a:rPr lang="de-DE" sz="800">
                          <a:effectLst/>
                        </a:rPr>
                        <a:t>V 0.1.2</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366326974"/>
                  </a:ext>
                </a:extLst>
              </a:tr>
              <a:tr h="291652">
                <a:tc>
                  <a:txBody>
                    <a:bodyPr/>
                    <a:lstStyle/>
                    <a:p>
                      <a:pPr>
                        <a:lnSpc>
                          <a:spcPct val="107000"/>
                        </a:lnSpc>
                        <a:spcAft>
                          <a:spcPts val="800"/>
                        </a:spcAft>
                      </a:pPr>
                      <a:r>
                        <a:rPr lang="de-DE" sz="800">
                          <a:effectLst/>
                        </a:rPr>
                        <a:t>Vorbedin-gung(en)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gridSpan="3">
                  <a:txBody>
                    <a:bodyPr/>
                    <a:lstStyle/>
                    <a:p>
                      <a:pPr>
                        <a:lnSpc>
                          <a:spcPct val="107000"/>
                        </a:lnSpc>
                        <a:spcAft>
                          <a:spcPts val="800"/>
                        </a:spcAft>
                      </a:pPr>
                      <a:r>
                        <a:rPr lang="de-DE" sz="800">
                          <a:effectLst/>
                        </a:rPr>
                        <a:t>Der Restaurantbesitzer „Restaurant Besitzer“ hat sich erfolgreich im System eingeloggt und befindet sich auf der Startseite.</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203343566"/>
                  </a:ext>
                </a:extLst>
              </a:tr>
              <a:tr h="156251">
                <a:tc>
                  <a:txBody>
                    <a:bodyPr/>
                    <a:lstStyle/>
                    <a:p>
                      <a:pPr>
                        <a:lnSpc>
                          <a:spcPct val="107000"/>
                        </a:lnSpc>
                        <a:spcAft>
                          <a:spcPts val="800"/>
                        </a:spcAft>
                      </a:pPr>
                      <a:r>
                        <a:rPr lang="de-DE" sz="800">
                          <a:effectLst/>
                        </a:rPr>
                        <a:t>Schritt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Aktion (User)</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Erwartete Reaktion (System)</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 / X</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3169629065"/>
                  </a:ext>
                </a:extLst>
              </a:tr>
              <a:tr h="516202">
                <a:tc>
                  <a:txBody>
                    <a:bodyPr/>
                    <a:lstStyle/>
                    <a:p>
                      <a:pPr>
                        <a:lnSpc>
                          <a:spcPct val="107000"/>
                        </a:lnSpc>
                        <a:spcAft>
                          <a:spcPts val="800"/>
                        </a:spcAft>
                      </a:pPr>
                      <a:r>
                        <a:rPr lang="de-DE" sz="800">
                          <a:effectLst/>
                        </a:rPr>
                        <a:t>1</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Der Benutzer klickt auf den Button „Rabatt-Aktion starten“.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Das Fenster für die Rabatt-Aktion öffnet sich.</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2399321066"/>
                  </a:ext>
                </a:extLst>
              </a:tr>
              <a:tr h="1104060">
                <a:tc>
                  <a:txBody>
                    <a:bodyPr/>
                    <a:lstStyle/>
                    <a:p>
                      <a:pPr>
                        <a:lnSpc>
                          <a:spcPct val="107000"/>
                        </a:lnSpc>
                        <a:spcAft>
                          <a:spcPts val="800"/>
                        </a:spcAft>
                      </a:pPr>
                      <a:r>
                        <a:rPr lang="en-GB" sz="800">
                          <a:effectLst/>
                        </a:rPr>
                        <a:t>2</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dirty="0">
                          <a:effectLst/>
                        </a:rPr>
                        <a:t>Der Benutzer gibt den Zeitraum vom „25.01.2022“ bis 31.01.2022“ ein, indem die Rabatt-Aktion stattfinden soll und klickt danach auf den Button „Rabattaktion starten!“.</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Die Rabattaktion wird gestartet und der Benutzer kehrt auf die Startseite zurück.</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2801890380"/>
                  </a:ext>
                </a:extLst>
              </a:tr>
              <a:tr h="291652">
                <a:tc>
                  <a:txBody>
                    <a:bodyPr/>
                    <a:lstStyle/>
                    <a:p>
                      <a:pPr>
                        <a:lnSpc>
                          <a:spcPct val="107000"/>
                        </a:lnSpc>
                        <a:spcAft>
                          <a:spcPts val="800"/>
                        </a:spcAft>
                      </a:pPr>
                      <a:r>
                        <a:rPr lang="de-DE" sz="800">
                          <a:effectLst/>
                        </a:rPr>
                        <a:t>3</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Der Benutzer meldet sich ab.</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Der Benutzer ist abgemeldet.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2663362660"/>
                  </a:ext>
                </a:extLst>
              </a:tr>
              <a:tr h="427053">
                <a:tc>
                  <a:txBody>
                    <a:bodyPr/>
                    <a:lstStyle/>
                    <a:p>
                      <a:pPr>
                        <a:lnSpc>
                          <a:spcPct val="107000"/>
                        </a:lnSpc>
                        <a:spcAft>
                          <a:spcPts val="800"/>
                        </a:spcAft>
                      </a:pPr>
                      <a:r>
                        <a:rPr lang="de-DE" sz="800">
                          <a:effectLst/>
                        </a:rPr>
                        <a:t>4</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Der Kunde „Max Mustermann“ meldet sich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Der Kunde wurde erfolgreich angemeldet und befindet sich auf der Kunden-Startseite.</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2560465907"/>
                  </a:ext>
                </a:extLst>
              </a:tr>
              <a:tr h="427053">
                <a:tc>
                  <a:txBody>
                    <a:bodyPr/>
                    <a:lstStyle/>
                    <a:p>
                      <a:pPr>
                        <a:lnSpc>
                          <a:spcPct val="107000"/>
                        </a:lnSpc>
                        <a:spcAft>
                          <a:spcPts val="800"/>
                        </a:spcAft>
                      </a:pPr>
                      <a:r>
                        <a:rPr lang="de-DE" sz="800">
                          <a:effectLst/>
                        </a:rPr>
                        <a:t>5</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Der Benutzer wählt den Button „Restaurant suchen“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Eine Liste mit allen Restaurants im Lieferbereich erscheint. In der Spalte „Bestellen“ steht durch die Rabatt-Aktion nun „SALE“ statt „bestellen“.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3687922281"/>
                  </a:ext>
                </a:extLst>
              </a:tr>
              <a:tr h="291652">
                <a:tc>
                  <a:txBody>
                    <a:bodyPr/>
                    <a:lstStyle/>
                    <a:p>
                      <a:pPr>
                        <a:lnSpc>
                          <a:spcPct val="107000"/>
                        </a:lnSpc>
                        <a:spcAft>
                          <a:spcPts val="800"/>
                        </a:spcAft>
                      </a:pPr>
                      <a:r>
                        <a:rPr lang="de-DE" sz="800">
                          <a:effectLst/>
                        </a:rPr>
                        <a:t>6</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Der Kunde wählt „SALE“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Die Meldung „20%“ erscheint. </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1354209326"/>
                  </a:ext>
                </a:extLst>
              </a:tr>
              <a:tr h="291652">
                <a:tc>
                  <a:txBody>
                    <a:bodyPr/>
                    <a:lstStyle/>
                    <a:p>
                      <a:pPr>
                        <a:lnSpc>
                          <a:spcPct val="107000"/>
                        </a:lnSpc>
                        <a:spcAft>
                          <a:spcPts val="800"/>
                        </a:spcAft>
                      </a:pPr>
                      <a:r>
                        <a:rPr lang="de-DE" sz="800">
                          <a:effectLst/>
                        </a:rPr>
                        <a:t>Nachbe-dingung(en)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gridSpan="2">
                  <a:txBody>
                    <a:bodyPr/>
                    <a:lstStyle/>
                    <a:p>
                      <a:pPr>
                        <a:lnSpc>
                          <a:spcPct val="107000"/>
                        </a:lnSpc>
                        <a:spcAft>
                          <a:spcPts val="800"/>
                        </a:spcAft>
                      </a:pPr>
                      <a:r>
                        <a:rPr lang="de-DE" sz="800">
                          <a:effectLst/>
                        </a:rPr>
                        <a:t>Die Rabatt-Aktion wurde somit erfolgreich im System gespeichert und der Kunde bekommt einen Rabatt auf seine Bestellung.</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hMerge="1">
                  <a:txBody>
                    <a:bodyPr/>
                    <a:lstStyle/>
                    <a:p>
                      <a:endParaRPr lang="de-DE"/>
                    </a:p>
                  </a:txBody>
                  <a:tcP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3518275533"/>
                  </a:ext>
                </a:extLst>
              </a:tr>
              <a:tr h="156251">
                <a:tc>
                  <a:txBody>
                    <a:bodyPr/>
                    <a:lstStyle/>
                    <a:p>
                      <a:pPr>
                        <a:lnSpc>
                          <a:spcPct val="107000"/>
                        </a:lnSpc>
                        <a:spcAft>
                          <a:spcPts val="800"/>
                        </a:spcAft>
                      </a:pPr>
                      <a:r>
                        <a:rPr lang="de-DE" sz="800">
                          <a:effectLst/>
                        </a:rPr>
                        <a:t>Testurteil</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gridSpan="3">
                  <a:txBody>
                    <a:bodyPr/>
                    <a:lstStyle/>
                    <a:p>
                      <a:pPr>
                        <a:lnSpc>
                          <a:spcPct val="107000"/>
                        </a:lnSpc>
                        <a:spcAft>
                          <a:spcPts val="800"/>
                        </a:spcAft>
                      </a:pPr>
                      <a:r>
                        <a:rPr lang="de-DE" sz="800" dirty="0">
                          <a:effectLst/>
                        </a:rPr>
                        <a:t>Test bestanden.</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3721781673"/>
                  </a:ext>
                </a:extLst>
              </a:tr>
            </a:tbl>
          </a:graphicData>
        </a:graphic>
      </p:graphicFrame>
      <p:sp>
        <p:nvSpPr>
          <p:cNvPr id="6" name="Textfeld 5">
            <a:extLst>
              <a:ext uri="{FF2B5EF4-FFF2-40B4-BE49-F238E27FC236}">
                <a16:creationId xmlns:a16="http://schemas.microsoft.com/office/drawing/2014/main" id="{A382D48E-8E33-4A4F-8624-238C3C442831}"/>
              </a:ext>
            </a:extLst>
          </p:cNvPr>
          <p:cNvSpPr txBox="1"/>
          <p:nvPr/>
        </p:nvSpPr>
        <p:spPr>
          <a:xfrm>
            <a:off x="406400" y="895226"/>
            <a:ext cx="2341957" cy="249684"/>
          </a:xfrm>
          <a:prstGeom prst="rect">
            <a:avLst/>
          </a:prstGeom>
          <a:noFill/>
        </p:spPr>
        <p:txBody>
          <a:bodyPr wrap="square">
            <a:spAutoFit/>
          </a:bodyPr>
          <a:lstStyle/>
          <a:p>
            <a:pPr>
              <a:lnSpc>
                <a:spcPct val="107000"/>
              </a:lnSpc>
              <a:spcAft>
                <a:spcPts val="800"/>
              </a:spcAft>
            </a:pPr>
            <a:r>
              <a:rPr lang="de-DE" sz="1000" dirty="0">
                <a:latin typeface="Calibri" panose="020F0502020204030204" pitchFamily="34" charset="0"/>
                <a:ea typeface="Calibri" panose="020F0502020204030204" pitchFamily="34" charset="0"/>
                <a:cs typeface="Calibri" panose="020F0502020204030204" pitchFamily="34" charset="0"/>
              </a:rPr>
              <a:t>Alexandra</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3326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el 1">
            <a:extLst>
              <a:ext uri="{FF2B5EF4-FFF2-40B4-BE49-F238E27FC236}">
                <a16:creationId xmlns:a16="http://schemas.microsoft.com/office/drawing/2014/main" id="{EEEE7896-4B9B-4E0D-B925-F53C04C64E75}"/>
              </a:ext>
            </a:extLst>
          </p:cNvPr>
          <p:cNvSpPr>
            <a:spLocks noGrp="1" noChangeArrowheads="1"/>
          </p:cNvSpPr>
          <p:nvPr>
            <p:ph type="title"/>
          </p:nvPr>
        </p:nvSpPr>
        <p:spPr>
          <a:xfrm>
            <a:off x="963613" y="4406900"/>
            <a:ext cx="10363200" cy="1362075"/>
          </a:xfrm>
        </p:spPr>
        <p:txBody>
          <a:bodyPr/>
          <a:lstStyle/>
          <a:p>
            <a:pPr eaLnBrk="1" hangingPunct="1"/>
            <a:r>
              <a:rPr lang="en-US" altLang="en-US">
                <a:latin typeface="Verdana" panose="020B0604030504040204" pitchFamily="34" charset="0"/>
                <a:cs typeface="Verdana" panose="020B0604030504040204" pitchFamily="34" charset="0"/>
              </a:rPr>
              <a:t>Architekturentwurf</a:t>
            </a:r>
          </a:p>
        </p:txBody>
      </p:sp>
      <p:sp>
        <p:nvSpPr>
          <p:cNvPr id="39939" name="Textplatzhalter 2">
            <a:extLst>
              <a:ext uri="{FF2B5EF4-FFF2-40B4-BE49-F238E27FC236}">
                <a16:creationId xmlns:a16="http://schemas.microsoft.com/office/drawing/2014/main" id="{E495DF66-42FA-4F8B-B043-A097B7F67A29}"/>
              </a:ext>
            </a:extLst>
          </p:cNvPr>
          <p:cNvSpPr>
            <a:spLocks noGrp="1" noChangeArrowheads="1"/>
          </p:cNvSpPr>
          <p:nvPr>
            <p:ph type="body" idx="1"/>
          </p:nvPr>
        </p:nvSpPr>
        <p:spPr>
          <a:xfrm>
            <a:off x="963613" y="2906712"/>
            <a:ext cx="7772400" cy="1500188"/>
          </a:xfrm>
        </p:spPr>
        <p:txBody>
          <a:bodyPr/>
          <a:lstStyle/>
          <a:p>
            <a:pPr eaLnBrk="1" hangingPunct="1"/>
            <a:r>
              <a:rPr lang="en-US" altLang="en-US" dirty="0" err="1">
                <a:latin typeface="Verdana" panose="020B0604030504040204" pitchFamily="34" charset="0"/>
                <a:cs typeface="Verdana" panose="020B0604030504040204" pitchFamily="34" charset="0"/>
              </a:rPr>
              <a:t>Kapitel</a:t>
            </a:r>
            <a:r>
              <a:rPr lang="en-US" altLang="en-US" dirty="0">
                <a:latin typeface="Verdana" panose="020B0604030504040204" pitchFamily="34" charset="0"/>
                <a:cs typeface="Verdana" panose="020B0604030504040204" pitchFamily="34" charset="0"/>
              </a:rPr>
              <a:t> 2:</a:t>
            </a:r>
          </a:p>
        </p:txBody>
      </p:sp>
      <p:sp>
        <p:nvSpPr>
          <p:cNvPr id="39940" name="Foliennummernplatzhalter 6">
            <a:extLst>
              <a:ext uri="{FF2B5EF4-FFF2-40B4-BE49-F238E27FC236}">
                <a16:creationId xmlns:a16="http://schemas.microsoft.com/office/drawing/2014/main" id="{B5F503AB-6825-4A43-91E3-53193B604E6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658E22CA-AEF1-49D9-91F5-27ECB9BD2A3A}" type="slidenum">
              <a:rPr lang="de-DE" altLang="en-US" sz="1200" smtClean="0"/>
              <a:pPr>
                <a:spcBef>
                  <a:spcPct val="50000"/>
                </a:spcBef>
                <a:buClr>
                  <a:schemeClr val="tx2"/>
                </a:buClr>
                <a:buSzPct val="75000"/>
                <a:buFont typeface="Wingdings" panose="05000000000000000000" pitchFamily="2" charset="2"/>
                <a:buNone/>
              </a:pPr>
              <a:t>16</a:t>
            </a:fld>
            <a:endParaRPr lang="de-DE" altLang="en-US"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el 1">
            <a:extLst>
              <a:ext uri="{FF2B5EF4-FFF2-40B4-BE49-F238E27FC236}">
                <a16:creationId xmlns:a16="http://schemas.microsoft.com/office/drawing/2014/main" id="{32CD7F7C-80CB-4B1C-944E-848F0DCED5C2}"/>
              </a:ext>
            </a:extLst>
          </p:cNvPr>
          <p:cNvSpPr>
            <a:spLocks noGrp="1" noChangeArrowheads="1"/>
          </p:cNvSpPr>
          <p:nvPr>
            <p:ph type="title"/>
          </p:nvPr>
        </p:nvSpPr>
        <p:spPr/>
        <p:txBody>
          <a:bodyPr/>
          <a:lstStyle/>
          <a:p>
            <a:pPr eaLnBrk="1" hangingPunct="1"/>
            <a:r>
              <a:rPr lang="en-US" altLang="en-US" dirty="0">
                <a:latin typeface="Verdana" panose="020B0604030504040204" pitchFamily="34" charset="0"/>
                <a:cs typeface="Verdana" panose="020B0604030504040204" pitchFamily="34" charset="0"/>
              </a:rPr>
              <a:t>UML-</a:t>
            </a:r>
            <a:r>
              <a:rPr lang="en-US" altLang="en-US" dirty="0" err="1">
                <a:latin typeface="Verdana" panose="020B0604030504040204" pitchFamily="34" charset="0"/>
                <a:cs typeface="Verdana" panose="020B0604030504040204" pitchFamily="34" charset="0"/>
              </a:rPr>
              <a:t>Klassendiagramm</a:t>
            </a:r>
            <a:r>
              <a:rPr lang="en-US" altLang="en-US" dirty="0">
                <a:latin typeface="Verdana" panose="020B0604030504040204" pitchFamily="34" charset="0"/>
                <a:cs typeface="Verdana" panose="020B0604030504040204" pitchFamily="34" charset="0"/>
              </a:rPr>
              <a:t> (Front-End)</a:t>
            </a:r>
          </a:p>
        </p:txBody>
      </p:sp>
      <p:sp>
        <p:nvSpPr>
          <p:cNvPr id="40963" name="Foliennummernplatzhalter 5">
            <a:extLst>
              <a:ext uri="{FF2B5EF4-FFF2-40B4-BE49-F238E27FC236}">
                <a16:creationId xmlns:a16="http://schemas.microsoft.com/office/drawing/2014/main" id="{CA3BF66F-93DE-404F-8E29-9ABB2F1CAD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B75257EB-88AD-402D-9685-AD1A771C891A}" type="slidenum">
              <a:rPr lang="de-DE" altLang="en-US" sz="1200" smtClean="0"/>
              <a:pPr>
                <a:spcBef>
                  <a:spcPct val="50000"/>
                </a:spcBef>
                <a:buClr>
                  <a:schemeClr val="tx2"/>
                </a:buClr>
                <a:buSzPct val="75000"/>
                <a:buFont typeface="Wingdings" panose="05000000000000000000" pitchFamily="2" charset="2"/>
                <a:buNone/>
              </a:pPr>
              <a:t>17</a:t>
            </a:fld>
            <a:endParaRPr lang="de-DE" altLang="en-US" sz="1200"/>
          </a:p>
        </p:txBody>
      </p:sp>
      <p:pic>
        <p:nvPicPr>
          <p:cNvPr id="6" name="Grafik 5">
            <a:extLst>
              <a:ext uri="{FF2B5EF4-FFF2-40B4-BE49-F238E27FC236}">
                <a16:creationId xmlns:a16="http://schemas.microsoft.com/office/drawing/2014/main" id="{AD7FF448-1C61-40EA-A1A2-54114BBED0DF}"/>
              </a:ext>
            </a:extLst>
          </p:cNvPr>
          <p:cNvPicPr>
            <a:picLocks noChangeAspect="1"/>
          </p:cNvPicPr>
          <p:nvPr/>
        </p:nvPicPr>
        <p:blipFill>
          <a:blip r:embed="rId2"/>
          <a:stretch>
            <a:fillRect/>
          </a:stretch>
        </p:blipFill>
        <p:spPr>
          <a:xfrm>
            <a:off x="0" y="2059582"/>
            <a:ext cx="12192000" cy="2738836"/>
          </a:xfrm>
          <a:prstGeom prst="rect">
            <a:avLst/>
          </a:prstGeom>
        </p:spPr>
      </p:pic>
      <p:sp>
        <p:nvSpPr>
          <p:cNvPr id="5" name="Textfeld 4">
            <a:extLst>
              <a:ext uri="{FF2B5EF4-FFF2-40B4-BE49-F238E27FC236}">
                <a16:creationId xmlns:a16="http://schemas.microsoft.com/office/drawing/2014/main" id="{8F82B8E9-7043-4312-9590-FEAA15DB2CA6}"/>
              </a:ext>
            </a:extLst>
          </p:cNvPr>
          <p:cNvSpPr txBox="1"/>
          <p:nvPr/>
        </p:nvSpPr>
        <p:spPr>
          <a:xfrm>
            <a:off x="406400" y="649503"/>
            <a:ext cx="2341957" cy="249684"/>
          </a:xfrm>
          <a:prstGeom prst="rect">
            <a:avLst/>
          </a:prstGeom>
          <a:noFill/>
        </p:spPr>
        <p:txBody>
          <a:bodyPr wrap="square">
            <a:spAutoFit/>
          </a:bodyPr>
          <a:lstStyle/>
          <a:p>
            <a:pPr>
              <a:lnSpc>
                <a:spcPct val="107000"/>
              </a:lnSpc>
              <a:spcAft>
                <a:spcPts val="800"/>
              </a:spcAft>
            </a:pPr>
            <a:r>
              <a:rPr lang="de-DE" sz="1000" dirty="0">
                <a:latin typeface="Calibri" panose="020F0502020204030204" pitchFamily="34" charset="0"/>
                <a:ea typeface="Calibri" panose="020F0502020204030204" pitchFamily="34" charset="0"/>
                <a:cs typeface="Calibri" panose="020F0502020204030204" pitchFamily="34" charset="0"/>
              </a:rPr>
              <a:t>Nick</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el 1">
            <a:extLst>
              <a:ext uri="{FF2B5EF4-FFF2-40B4-BE49-F238E27FC236}">
                <a16:creationId xmlns:a16="http://schemas.microsoft.com/office/drawing/2014/main" id="{32CD7F7C-80CB-4B1C-944E-848F0DCED5C2}"/>
              </a:ext>
            </a:extLst>
          </p:cNvPr>
          <p:cNvSpPr>
            <a:spLocks noGrp="1" noChangeArrowheads="1"/>
          </p:cNvSpPr>
          <p:nvPr>
            <p:ph type="title"/>
          </p:nvPr>
        </p:nvSpPr>
        <p:spPr>
          <a:xfrm>
            <a:off x="406402" y="238125"/>
            <a:ext cx="11377084" cy="1162050"/>
          </a:xfrm>
        </p:spPr>
        <p:txBody>
          <a:bodyPr wrap="square" anchor="t">
            <a:normAutofit/>
          </a:bodyPr>
          <a:lstStyle/>
          <a:p>
            <a:pPr eaLnBrk="1" hangingPunct="1"/>
            <a:r>
              <a:rPr lang="en-US" altLang="en-US"/>
              <a:t>UML-</a:t>
            </a:r>
            <a:r>
              <a:rPr lang="en-US" altLang="en-US" err="1"/>
              <a:t>Klassendiagramm</a:t>
            </a:r>
            <a:r>
              <a:rPr lang="en-US" altLang="en-US"/>
              <a:t> (Back-End)</a:t>
            </a:r>
          </a:p>
        </p:txBody>
      </p:sp>
      <p:sp>
        <p:nvSpPr>
          <p:cNvPr id="40963" name="Foliennummernplatzhalter 5">
            <a:extLst>
              <a:ext uri="{FF2B5EF4-FFF2-40B4-BE49-F238E27FC236}">
                <a16:creationId xmlns:a16="http://schemas.microsoft.com/office/drawing/2014/main" id="{CA3BF66F-93DE-404F-8E29-9ABB2F1CADBF}"/>
              </a:ext>
            </a:extLst>
          </p:cNvPr>
          <p:cNvSpPr>
            <a:spLocks noGrp="1"/>
          </p:cNvSpPr>
          <p:nvPr>
            <p:ph type="sldNum" sz="quarter" idx="10"/>
          </p:nvPr>
        </p:nvSpPr>
        <p:spPr>
          <a:xfrm>
            <a:off x="10755313" y="6429375"/>
            <a:ext cx="1031875" cy="2603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rmAutofit/>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B75257EB-88AD-402D-9685-AD1A771C891A}" type="slidenum">
              <a:rPr lang="de-DE" altLang="en-US" sz="1200" smtClean="0"/>
              <a:pPr>
                <a:spcBef>
                  <a:spcPct val="50000"/>
                </a:spcBef>
                <a:buClr>
                  <a:schemeClr val="tx2"/>
                </a:buClr>
                <a:buSzPct val="75000"/>
                <a:buFont typeface="Wingdings" panose="05000000000000000000" pitchFamily="2" charset="2"/>
                <a:buNone/>
              </a:pPr>
              <a:t>18</a:t>
            </a:fld>
            <a:endParaRPr lang="de-DE" altLang="en-US" sz="1200"/>
          </a:p>
        </p:txBody>
      </p:sp>
      <p:pic>
        <p:nvPicPr>
          <p:cNvPr id="4" name="Grafik 3" descr="Ein Bild, das Text, Elektronik, Tastatur, mehrere enthält.&#10;&#10;Automatisch generierte Beschreibung">
            <a:extLst>
              <a:ext uri="{FF2B5EF4-FFF2-40B4-BE49-F238E27FC236}">
                <a16:creationId xmlns:a16="http://schemas.microsoft.com/office/drawing/2014/main" id="{C13BC4F1-3267-4D4A-8D63-F2E0BDB8FFBD}"/>
              </a:ext>
            </a:extLst>
          </p:cNvPr>
          <p:cNvPicPr>
            <a:picLocks noChangeAspect="1"/>
          </p:cNvPicPr>
          <p:nvPr/>
        </p:nvPicPr>
        <p:blipFill>
          <a:blip r:embed="rId2"/>
          <a:stretch>
            <a:fillRect/>
          </a:stretch>
        </p:blipFill>
        <p:spPr>
          <a:xfrm>
            <a:off x="0" y="1368257"/>
            <a:ext cx="12192000" cy="4121485"/>
          </a:xfrm>
          <a:prstGeom prst="rect">
            <a:avLst/>
          </a:prstGeom>
        </p:spPr>
      </p:pic>
      <p:sp>
        <p:nvSpPr>
          <p:cNvPr id="5" name="Textfeld 4">
            <a:extLst>
              <a:ext uri="{FF2B5EF4-FFF2-40B4-BE49-F238E27FC236}">
                <a16:creationId xmlns:a16="http://schemas.microsoft.com/office/drawing/2014/main" id="{DE9799B4-2625-431F-8544-43B6368EA3D7}"/>
              </a:ext>
            </a:extLst>
          </p:cNvPr>
          <p:cNvSpPr txBox="1"/>
          <p:nvPr/>
        </p:nvSpPr>
        <p:spPr>
          <a:xfrm>
            <a:off x="406402" y="660014"/>
            <a:ext cx="2341957" cy="249684"/>
          </a:xfrm>
          <a:prstGeom prst="rect">
            <a:avLst/>
          </a:prstGeom>
          <a:noFill/>
        </p:spPr>
        <p:txBody>
          <a:bodyPr wrap="square">
            <a:spAutoFit/>
          </a:bodyPr>
          <a:lstStyle/>
          <a:p>
            <a:pPr>
              <a:lnSpc>
                <a:spcPct val="107000"/>
              </a:lnSpc>
              <a:spcAft>
                <a:spcPts val="800"/>
              </a:spcAft>
            </a:pPr>
            <a:r>
              <a:rPr lang="de-DE" sz="1000" dirty="0">
                <a:latin typeface="Calibri" panose="020F0502020204030204" pitchFamily="34" charset="0"/>
                <a:ea typeface="Calibri" panose="020F0502020204030204" pitchFamily="34" charset="0"/>
                <a:cs typeface="Calibri" panose="020F0502020204030204" pitchFamily="34" charset="0"/>
              </a:rPr>
              <a:t>Oguzhan</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11062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el 5">
            <a:extLst>
              <a:ext uri="{FF2B5EF4-FFF2-40B4-BE49-F238E27FC236}">
                <a16:creationId xmlns:a16="http://schemas.microsoft.com/office/drawing/2014/main" id="{042907C8-18B1-430B-8D80-BA02EE2E5696}"/>
              </a:ext>
            </a:extLst>
          </p:cNvPr>
          <p:cNvSpPr>
            <a:spLocks noGrp="1" noChangeArrowheads="1"/>
          </p:cNvSpPr>
          <p:nvPr>
            <p:ph type="title"/>
          </p:nvPr>
        </p:nvSpPr>
        <p:spPr>
          <a:xfrm>
            <a:off x="392113" y="3675063"/>
            <a:ext cx="10363200" cy="1362075"/>
          </a:xfrm>
        </p:spPr>
        <p:txBody>
          <a:bodyPr/>
          <a:lstStyle/>
          <a:p>
            <a:r>
              <a:rPr lang="de-DE" altLang="en-US" dirty="0">
                <a:latin typeface="Verdana" panose="020B0604030504040204" pitchFamily="34" charset="0"/>
                <a:cs typeface="Verdana" panose="020B0604030504040204" pitchFamily="34" charset="0"/>
              </a:rPr>
              <a:t>Vielen Dank für Ihre Aufmerksamkeit! </a:t>
            </a:r>
            <a:endParaRPr lang="en-US" altLang="en-US" dirty="0">
              <a:latin typeface="Verdana" panose="020B0604030504040204" pitchFamily="34" charset="0"/>
              <a:cs typeface="Verdana" panose="020B0604030504040204" pitchFamily="34" charset="0"/>
            </a:endParaRPr>
          </a:p>
        </p:txBody>
      </p:sp>
      <p:sp>
        <p:nvSpPr>
          <p:cNvPr id="46083" name="Foliennummernplatzhalter 4">
            <a:extLst>
              <a:ext uri="{FF2B5EF4-FFF2-40B4-BE49-F238E27FC236}">
                <a16:creationId xmlns:a16="http://schemas.microsoft.com/office/drawing/2014/main" id="{AA0E7F25-7042-475F-9C97-0CA31B63D20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9BD01B6-595B-4648-8B7D-26C42AD2C70A}" type="slidenum">
              <a:rPr lang="de-DE" altLang="en-US" sz="1200" smtClean="0">
                <a:latin typeface="Verdana" panose="020B0604030504040204" pitchFamily="34" charset="0"/>
              </a:rPr>
              <a:pPr/>
              <a:t>19</a:t>
            </a:fld>
            <a:endParaRPr lang="de-DE" altLang="en-US" sz="1200">
              <a:latin typeface="Verdana" panose="020B060403050404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D4581E5-433E-4795-BECA-6F9F910C6CA4}"/>
              </a:ext>
            </a:extLst>
          </p:cNvPr>
          <p:cNvSpPr>
            <a:spLocks noGrp="1"/>
          </p:cNvSpPr>
          <p:nvPr>
            <p:ph idx="1"/>
          </p:nvPr>
        </p:nvSpPr>
        <p:spPr/>
        <p:txBody>
          <a:bodyPr/>
          <a:lstStyle/>
          <a:p>
            <a:r>
              <a:rPr lang="de-DE" b="1" dirty="0"/>
              <a:t>1. Anforderungsanalyse</a:t>
            </a:r>
          </a:p>
          <a:p>
            <a:r>
              <a:rPr lang="de-DE" dirty="0"/>
              <a:t>1.1 User-Stories</a:t>
            </a:r>
          </a:p>
          <a:p>
            <a:r>
              <a:rPr lang="de-DE" dirty="0"/>
              <a:t>1.1.1 User-Stories – Statistik</a:t>
            </a:r>
          </a:p>
          <a:p>
            <a:r>
              <a:rPr lang="de-DE" dirty="0"/>
              <a:t>1.1.2 User-Stories – Aktionen</a:t>
            </a:r>
          </a:p>
          <a:p>
            <a:r>
              <a:rPr lang="de-DE" dirty="0"/>
              <a:t>1.2 </a:t>
            </a:r>
            <a:r>
              <a:rPr lang="de-DE" dirty="0" err="1"/>
              <a:t>bMSC</a:t>
            </a:r>
            <a:endParaRPr lang="de-DE" dirty="0"/>
          </a:p>
          <a:p>
            <a:r>
              <a:rPr lang="de-DE" dirty="0"/>
              <a:t>1.2.1 </a:t>
            </a:r>
            <a:r>
              <a:rPr lang="de-DE" dirty="0" err="1"/>
              <a:t>bMSC</a:t>
            </a:r>
            <a:r>
              <a:rPr lang="de-DE" dirty="0"/>
              <a:t> – Statistik</a:t>
            </a:r>
          </a:p>
          <a:p>
            <a:r>
              <a:rPr lang="de-DE" dirty="0"/>
              <a:t>1.2.2 </a:t>
            </a:r>
            <a:r>
              <a:rPr lang="de-DE" dirty="0" err="1"/>
              <a:t>bMSC</a:t>
            </a:r>
            <a:r>
              <a:rPr lang="de-DE" dirty="0"/>
              <a:t> – Aktionen</a:t>
            </a:r>
          </a:p>
          <a:p>
            <a:r>
              <a:rPr lang="de-DE" dirty="0"/>
              <a:t>1.3 Papierprototypen – Statistik</a:t>
            </a:r>
          </a:p>
          <a:p>
            <a:r>
              <a:rPr lang="de-DE" dirty="0"/>
              <a:t>1.4 Qualitätssicherung</a:t>
            </a:r>
          </a:p>
          <a:p>
            <a:r>
              <a:rPr lang="de-DE" dirty="0"/>
              <a:t>1.4.1 Systemtest – Statistik</a:t>
            </a:r>
          </a:p>
          <a:p>
            <a:r>
              <a:rPr lang="de-DE" dirty="0"/>
              <a:t>1.4.2 Systemtest - Aktionen</a:t>
            </a:r>
          </a:p>
          <a:p>
            <a:r>
              <a:rPr lang="de-DE" b="1" dirty="0"/>
              <a:t>2. Architekturentwurf</a:t>
            </a:r>
          </a:p>
        </p:txBody>
      </p:sp>
      <p:sp>
        <p:nvSpPr>
          <p:cNvPr id="3" name="Titel 2">
            <a:extLst>
              <a:ext uri="{FF2B5EF4-FFF2-40B4-BE49-F238E27FC236}">
                <a16:creationId xmlns:a16="http://schemas.microsoft.com/office/drawing/2014/main" id="{BEF1660E-355A-445C-9154-7B1803D716DF}"/>
              </a:ext>
            </a:extLst>
          </p:cNvPr>
          <p:cNvSpPr>
            <a:spLocks noGrp="1"/>
          </p:cNvSpPr>
          <p:nvPr>
            <p:ph type="title"/>
          </p:nvPr>
        </p:nvSpPr>
        <p:spPr/>
        <p:txBody>
          <a:bodyPr/>
          <a:lstStyle/>
          <a:p>
            <a:r>
              <a:rPr lang="de-DE" dirty="0"/>
              <a:t>Agenda</a:t>
            </a:r>
          </a:p>
        </p:txBody>
      </p:sp>
      <p:sp>
        <p:nvSpPr>
          <p:cNvPr id="4" name="Foliennummernplatzhalter 3">
            <a:extLst>
              <a:ext uri="{FF2B5EF4-FFF2-40B4-BE49-F238E27FC236}">
                <a16:creationId xmlns:a16="http://schemas.microsoft.com/office/drawing/2014/main" id="{3E6FDE4F-A7D6-4C08-9194-C5D09A923573}"/>
              </a:ext>
            </a:extLst>
          </p:cNvPr>
          <p:cNvSpPr>
            <a:spLocks noGrp="1"/>
          </p:cNvSpPr>
          <p:nvPr>
            <p:ph type="sldNum" sz="quarter" idx="10"/>
          </p:nvPr>
        </p:nvSpPr>
        <p:spPr/>
        <p:txBody>
          <a:bodyPr/>
          <a:lstStyle/>
          <a:p>
            <a:pPr>
              <a:defRPr/>
            </a:pPr>
            <a:fld id="{A193750B-3276-40BD-8964-99BE54379D7B}" type="slidenum">
              <a:rPr lang="de-DE" altLang="en-DE" smtClean="0"/>
              <a:pPr>
                <a:defRPr/>
              </a:pPr>
              <a:t>2</a:t>
            </a:fld>
            <a:endParaRPr lang="de-DE" altLang="en-DE"/>
          </a:p>
        </p:txBody>
      </p:sp>
    </p:spTree>
    <p:extLst>
      <p:ext uri="{BB962C8B-B14F-4D97-AF65-F5344CB8AC3E}">
        <p14:creationId xmlns:p14="http://schemas.microsoft.com/office/powerpoint/2010/main" val="3561013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el 1">
            <a:extLst>
              <a:ext uri="{FF2B5EF4-FFF2-40B4-BE49-F238E27FC236}">
                <a16:creationId xmlns:a16="http://schemas.microsoft.com/office/drawing/2014/main" id="{C3BA05D6-5513-4A6E-8015-A006AA1ADE23}"/>
              </a:ext>
            </a:extLst>
          </p:cNvPr>
          <p:cNvSpPr>
            <a:spLocks noGrp="1" noChangeArrowheads="1"/>
          </p:cNvSpPr>
          <p:nvPr>
            <p:ph type="title"/>
          </p:nvPr>
        </p:nvSpPr>
        <p:spPr>
          <a:xfrm>
            <a:off x="963613" y="4406900"/>
            <a:ext cx="10363200" cy="1362075"/>
          </a:xfrm>
        </p:spPr>
        <p:txBody>
          <a:bodyPr/>
          <a:lstStyle/>
          <a:p>
            <a:pPr eaLnBrk="1" hangingPunct="1"/>
            <a:r>
              <a:rPr lang="en-US" altLang="en-US" dirty="0">
                <a:latin typeface="Verdana" panose="020B0604030504040204" pitchFamily="34" charset="0"/>
                <a:cs typeface="Verdana" panose="020B0604030504040204" pitchFamily="34" charset="0"/>
              </a:rPr>
              <a:t>1. </a:t>
            </a:r>
            <a:r>
              <a:rPr lang="en-US" altLang="en-US" dirty="0" err="1">
                <a:latin typeface="Verdana" panose="020B0604030504040204" pitchFamily="34" charset="0"/>
                <a:cs typeface="Verdana" panose="020B0604030504040204" pitchFamily="34" charset="0"/>
              </a:rPr>
              <a:t>Anforderungsanalyse</a:t>
            </a:r>
            <a:endParaRPr lang="en-US" altLang="en-US" dirty="0">
              <a:latin typeface="Verdana" panose="020B0604030504040204" pitchFamily="34" charset="0"/>
              <a:cs typeface="Verdana" panose="020B0604030504040204" pitchFamily="34" charset="0"/>
            </a:endParaRPr>
          </a:p>
        </p:txBody>
      </p:sp>
      <p:sp>
        <p:nvSpPr>
          <p:cNvPr id="28676" name="Foliennummernplatzhalter 6">
            <a:extLst>
              <a:ext uri="{FF2B5EF4-FFF2-40B4-BE49-F238E27FC236}">
                <a16:creationId xmlns:a16="http://schemas.microsoft.com/office/drawing/2014/main" id="{074C5679-F6CF-4483-8B8E-CF6295A5C33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753B3A1-861B-4E08-974F-CE2052DD2263}" type="slidenum">
              <a:rPr lang="de-DE" altLang="en-US" sz="1200" smtClean="0"/>
              <a:pPr>
                <a:spcBef>
                  <a:spcPct val="50000"/>
                </a:spcBef>
                <a:buClr>
                  <a:schemeClr val="tx2"/>
                </a:buClr>
                <a:buSzPct val="75000"/>
                <a:buFont typeface="Wingdings" panose="05000000000000000000" pitchFamily="2" charset="2"/>
                <a:buNone/>
              </a:pPr>
              <a:t>3</a:t>
            </a:fld>
            <a:endParaRPr lang="de-DE" altLang="en-US" sz="1200"/>
          </a:p>
        </p:txBody>
      </p:sp>
    </p:spTree>
    <p:extLst>
      <p:ext uri="{BB962C8B-B14F-4D97-AF65-F5344CB8AC3E}">
        <p14:creationId xmlns:p14="http://schemas.microsoft.com/office/powerpoint/2010/main" val="2563196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el 1">
            <a:extLst>
              <a:ext uri="{FF2B5EF4-FFF2-40B4-BE49-F238E27FC236}">
                <a16:creationId xmlns:a16="http://schemas.microsoft.com/office/drawing/2014/main" id="{C3BA05D6-5513-4A6E-8015-A006AA1ADE23}"/>
              </a:ext>
            </a:extLst>
          </p:cNvPr>
          <p:cNvSpPr>
            <a:spLocks noGrp="1" noChangeArrowheads="1"/>
          </p:cNvSpPr>
          <p:nvPr>
            <p:ph type="title"/>
          </p:nvPr>
        </p:nvSpPr>
        <p:spPr>
          <a:xfrm>
            <a:off x="963613" y="4406900"/>
            <a:ext cx="10363200" cy="1362075"/>
          </a:xfrm>
        </p:spPr>
        <p:txBody>
          <a:bodyPr/>
          <a:lstStyle/>
          <a:p>
            <a:pPr eaLnBrk="1" hangingPunct="1"/>
            <a:r>
              <a:rPr lang="en-US" altLang="en-US" dirty="0">
                <a:latin typeface="Verdana" panose="020B0604030504040204" pitchFamily="34" charset="0"/>
                <a:cs typeface="Verdana" panose="020B0604030504040204" pitchFamily="34" charset="0"/>
              </a:rPr>
              <a:t>User-Stories</a:t>
            </a:r>
          </a:p>
        </p:txBody>
      </p:sp>
      <p:sp>
        <p:nvSpPr>
          <p:cNvPr id="28676" name="Foliennummernplatzhalter 6">
            <a:extLst>
              <a:ext uri="{FF2B5EF4-FFF2-40B4-BE49-F238E27FC236}">
                <a16:creationId xmlns:a16="http://schemas.microsoft.com/office/drawing/2014/main" id="{074C5679-F6CF-4483-8B8E-CF6295A5C33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753B3A1-861B-4E08-974F-CE2052DD2263}" type="slidenum">
              <a:rPr lang="de-DE" altLang="en-US" sz="1200" smtClean="0"/>
              <a:pPr>
                <a:spcBef>
                  <a:spcPct val="50000"/>
                </a:spcBef>
                <a:buClr>
                  <a:schemeClr val="tx2"/>
                </a:buClr>
                <a:buSzPct val="75000"/>
                <a:buFont typeface="Wingdings" panose="05000000000000000000" pitchFamily="2" charset="2"/>
                <a:buNone/>
              </a:pPr>
              <a:t>4</a:t>
            </a:fld>
            <a:endParaRPr lang="de-DE" altLang="en-US" sz="1200"/>
          </a:p>
        </p:txBody>
      </p:sp>
      <p:sp>
        <p:nvSpPr>
          <p:cNvPr id="6" name="Textplatzhalter 2">
            <a:extLst>
              <a:ext uri="{FF2B5EF4-FFF2-40B4-BE49-F238E27FC236}">
                <a16:creationId xmlns:a16="http://schemas.microsoft.com/office/drawing/2014/main" id="{0B5C8680-2C09-49D7-A216-95DCF06845A5}"/>
              </a:ext>
            </a:extLst>
          </p:cNvPr>
          <p:cNvSpPr>
            <a:spLocks noGrp="1" noChangeArrowheads="1"/>
          </p:cNvSpPr>
          <p:nvPr>
            <p:ph type="body" idx="1"/>
          </p:nvPr>
        </p:nvSpPr>
        <p:spPr>
          <a:xfrm>
            <a:off x="963613" y="2906712"/>
            <a:ext cx="7772400" cy="1500188"/>
          </a:xfrm>
        </p:spPr>
        <p:txBody>
          <a:bodyPr/>
          <a:lstStyle/>
          <a:p>
            <a:pPr eaLnBrk="1" hangingPunct="1"/>
            <a:r>
              <a:rPr lang="en-US" altLang="en-US" dirty="0" err="1">
                <a:latin typeface="Verdana" panose="020B0604030504040204" pitchFamily="34" charset="0"/>
                <a:cs typeface="Verdana" panose="020B0604030504040204" pitchFamily="34" charset="0"/>
              </a:rPr>
              <a:t>Kapitel</a:t>
            </a:r>
            <a:r>
              <a:rPr lang="en-US" altLang="en-US" dirty="0">
                <a:latin typeface="Verdana" panose="020B0604030504040204" pitchFamily="34" charset="0"/>
                <a:cs typeface="Verdana" panose="020B0604030504040204" pitchFamily="34" charset="0"/>
              </a:rPr>
              <a:t> 1.1: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el 1">
            <a:extLst>
              <a:ext uri="{FF2B5EF4-FFF2-40B4-BE49-F238E27FC236}">
                <a16:creationId xmlns:a16="http://schemas.microsoft.com/office/drawing/2014/main" id="{7F9D041E-91B5-4B85-8CE2-F862793EA400}"/>
              </a:ext>
            </a:extLst>
          </p:cNvPr>
          <p:cNvSpPr>
            <a:spLocks noGrp="1" noChangeArrowheads="1"/>
          </p:cNvSpPr>
          <p:nvPr>
            <p:ph type="title"/>
          </p:nvPr>
        </p:nvSpPr>
        <p:spPr/>
        <p:txBody>
          <a:bodyPr/>
          <a:lstStyle/>
          <a:p>
            <a:pPr eaLnBrk="1" hangingPunct="1"/>
            <a:r>
              <a:rPr lang="en-US" altLang="en-US" dirty="0">
                <a:latin typeface="Verdana" panose="020B0604030504040204" pitchFamily="34" charset="0"/>
                <a:cs typeface="Verdana" panose="020B0604030504040204" pitchFamily="34" charset="0"/>
              </a:rPr>
              <a:t>1.1.1 User-Stories - </a:t>
            </a:r>
            <a:r>
              <a:rPr lang="en-US" altLang="en-US" dirty="0" err="1">
                <a:latin typeface="Verdana" panose="020B0604030504040204" pitchFamily="34" charset="0"/>
                <a:cs typeface="Verdana" panose="020B0604030504040204" pitchFamily="34" charset="0"/>
              </a:rPr>
              <a:t>Statistik</a:t>
            </a:r>
            <a:endParaRPr lang="en-US" altLang="en-US" dirty="0">
              <a:latin typeface="Verdana" panose="020B0604030504040204" pitchFamily="34" charset="0"/>
              <a:cs typeface="Verdana" panose="020B0604030504040204" pitchFamily="34" charset="0"/>
            </a:endParaRPr>
          </a:p>
        </p:txBody>
      </p:sp>
      <p:sp>
        <p:nvSpPr>
          <p:cNvPr id="29699" name="Foliennummernplatzhalter 7">
            <a:extLst>
              <a:ext uri="{FF2B5EF4-FFF2-40B4-BE49-F238E27FC236}">
                <a16:creationId xmlns:a16="http://schemas.microsoft.com/office/drawing/2014/main" id="{E5F88E6C-23A4-49C8-9A52-C1C847205D21}"/>
              </a:ext>
            </a:extLst>
          </p:cNvPr>
          <p:cNvSpPr>
            <a:spLocks noGrp="1"/>
          </p:cNvSpPr>
          <p:nvPr>
            <p:ph type="sldNum" sz="quarter" idx="13"/>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B491A96F-E4C7-4568-A1A2-73BBA68622EC}" type="slidenum">
              <a:rPr lang="de-DE" altLang="en-US" sz="1200" smtClean="0"/>
              <a:pPr>
                <a:spcBef>
                  <a:spcPct val="50000"/>
                </a:spcBef>
                <a:buClr>
                  <a:schemeClr val="tx2"/>
                </a:buClr>
                <a:buSzPct val="75000"/>
                <a:buFont typeface="Wingdings" panose="05000000000000000000" pitchFamily="2" charset="2"/>
                <a:buNone/>
              </a:pPr>
              <a:t>5</a:t>
            </a:fld>
            <a:endParaRPr lang="de-DE" altLang="en-US" sz="1200"/>
          </a:p>
        </p:txBody>
      </p:sp>
      <p:graphicFrame>
        <p:nvGraphicFramePr>
          <p:cNvPr id="5" name="Tabelle 4">
            <a:extLst>
              <a:ext uri="{FF2B5EF4-FFF2-40B4-BE49-F238E27FC236}">
                <a16:creationId xmlns:a16="http://schemas.microsoft.com/office/drawing/2014/main" id="{EB54FA9A-6058-4DC8-9159-A559B3D6891B}"/>
              </a:ext>
            </a:extLst>
          </p:cNvPr>
          <p:cNvGraphicFramePr>
            <a:graphicFrameLocks noGrp="1"/>
          </p:cNvGraphicFramePr>
          <p:nvPr>
            <p:extLst>
              <p:ext uri="{D42A27DB-BD31-4B8C-83A1-F6EECF244321}">
                <p14:modId xmlns:p14="http://schemas.microsoft.com/office/powerpoint/2010/main" val="2206610393"/>
              </p:ext>
            </p:extLst>
          </p:nvPr>
        </p:nvGraphicFramePr>
        <p:xfrm>
          <a:off x="406400" y="1078076"/>
          <a:ext cx="5754370" cy="2095119"/>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397055887"/>
                    </a:ext>
                  </a:extLst>
                </a:gridCol>
                <a:gridCol w="4337050">
                  <a:extLst>
                    <a:ext uri="{9D8B030D-6E8A-4147-A177-3AD203B41FA5}">
                      <a16:colId xmlns:a16="http://schemas.microsoft.com/office/drawing/2014/main" val="3521367434"/>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10.1</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0405422"/>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Statistiken zu meinem Restaurant einsehen können, damit die Effektivität von Maßnahmen besser bewerten werden können.</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44801734"/>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7782734"/>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Mittel</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5372151"/>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Nicklas Czorny</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98306539"/>
                  </a:ext>
                </a:extLst>
              </a:tr>
              <a:tr h="0">
                <a:tc>
                  <a:txBody>
                    <a:bodyPr/>
                    <a:lstStyle/>
                    <a:p>
                      <a:pPr>
                        <a:lnSpc>
                          <a:spcPct val="107000"/>
                        </a:lnSpc>
                        <a:spcAft>
                          <a:spcPts val="800"/>
                        </a:spcAft>
                      </a:pPr>
                      <a:r>
                        <a:rPr lang="de-DE" sz="1100" dirty="0">
                          <a:effectLst/>
                        </a:rPr>
                        <a:t>Abhängigkeiten zu anderen User Stories</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9807150"/>
                  </a:ext>
                </a:extLst>
              </a:tr>
            </a:tbl>
          </a:graphicData>
        </a:graphic>
      </p:graphicFrame>
      <p:graphicFrame>
        <p:nvGraphicFramePr>
          <p:cNvPr id="7" name="Tabelle 6">
            <a:extLst>
              <a:ext uri="{FF2B5EF4-FFF2-40B4-BE49-F238E27FC236}">
                <a16:creationId xmlns:a16="http://schemas.microsoft.com/office/drawing/2014/main" id="{02ED30AA-DAF2-4505-9EC2-97E89EB97E5E}"/>
              </a:ext>
            </a:extLst>
          </p:cNvPr>
          <p:cNvGraphicFramePr>
            <a:graphicFrameLocks noGrp="1"/>
          </p:cNvGraphicFramePr>
          <p:nvPr>
            <p:extLst>
              <p:ext uri="{D42A27DB-BD31-4B8C-83A1-F6EECF244321}">
                <p14:modId xmlns:p14="http://schemas.microsoft.com/office/powerpoint/2010/main" val="2157241794"/>
              </p:ext>
            </p:extLst>
          </p:nvPr>
        </p:nvGraphicFramePr>
        <p:xfrm>
          <a:off x="406400" y="4013146"/>
          <a:ext cx="5754370" cy="2095119"/>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205305640"/>
                    </a:ext>
                  </a:extLst>
                </a:gridCol>
                <a:gridCol w="4337050">
                  <a:extLst>
                    <a:ext uri="{9D8B030D-6E8A-4147-A177-3AD203B41FA5}">
                      <a16:colId xmlns:a16="http://schemas.microsoft.com/office/drawing/2014/main" val="979156733"/>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10.2</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6616726"/>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in der Statistik einsehen können, welches Gericht im Monat besonders häufig bestellt wurde, damit ich die Zutaten dafür einplanen kann.</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0199102"/>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3855259"/>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Mittel</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4967449"/>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Nicklas Czorny</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471567"/>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10.1</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25964655"/>
                  </a:ext>
                </a:extLst>
              </a:tr>
            </a:tbl>
          </a:graphicData>
        </a:graphic>
      </p:graphicFrame>
      <p:graphicFrame>
        <p:nvGraphicFramePr>
          <p:cNvPr id="8" name="Tabelle 7">
            <a:extLst>
              <a:ext uri="{FF2B5EF4-FFF2-40B4-BE49-F238E27FC236}">
                <a16:creationId xmlns:a16="http://schemas.microsoft.com/office/drawing/2014/main" id="{7123F26E-2E1D-45D8-97C9-EED57FCF2535}"/>
              </a:ext>
            </a:extLst>
          </p:cNvPr>
          <p:cNvGraphicFramePr>
            <a:graphicFrameLocks noGrp="1"/>
          </p:cNvGraphicFramePr>
          <p:nvPr>
            <p:extLst>
              <p:ext uri="{D42A27DB-BD31-4B8C-83A1-F6EECF244321}">
                <p14:modId xmlns:p14="http://schemas.microsoft.com/office/powerpoint/2010/main" val="1395308926"/>
              </p:ext>
            </p:extLst>
          </p:nvPr>
        </p:nvGraphicFramePr>
        <p:xfrm>
          <a:off x="6319366" y="988381"/>
          <a:ext cx="5754370" cy="2274507"/>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2607463253"/>
                    </a:ext>
                  </a:extLst>
                </a:gridCol>
                <a:gridCol w="4337050">
                  <a:extLst>
                    <a:ext uri="{9D8B030D-6E8A-4147-A177-3AD203B41FA5}">
                      <a16:colId xmlns:a16="http://schemas.microsoft.com/office/drawing/2014/main" val="3129370435"/>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10.3</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63888055"/>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in der Statistik einsehen können, wie sich die Bewertungen über einen Zeitraum hinweg entwickeln, damit ich erkennen kann, ob die Kundenzufriedenheit zunimmt oder abnimmt.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4281705"/>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2603520"/>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Hoch</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6517785"/>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Nicklas Czorny</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614675"/>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10.1</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9459426"/>
                  </a:ext>
                </a:extLst>
              </a:tr>
            </a:tbl>
          </a:graphicData>
        </a:graphic>
      </p:graphicFrame>
      <p:graphicFrame>
        <p:nvGraphicFramePr>
          <p:cNvPr id="9" name="Tabelle 8">
            <a:extLst>
              <a:ext uri="{FF2B5EF4-FFF2-40B4-BE49-F238E27FC236}">
                <a16:creationId xmlns:a16="http://schemas.microsoft.com/office/drawing/2014/main" id="{FD8F76FB-D9BC-43D3-A709-92F5E54ED3BD}"/>
              </a:ext>
            </a:extLst>
          </p:cNvPr>
          <p:cNvGraphicFramePr>
            <a:graphicFrameLocks noGrp="1"/>
          </p:cNvGraphicFramePr>
          <p:nvPr>
            <p:extLst>
              <p:ext uri="{D42A27DB-BD31-4B8C-83A1-F6EECF244321}">
                <p14:modId xmlns:p14="http://schemas.microsoft.com/office/powerpoint/2010/main" val="2012439705"/>
              </p:ext>
            </p:extLst>
          </p:nvPr>
        </p:nvGraphicFramePr>
        <p:xfrm>
          <a:off x="6319366" y="3833758"/>
          <a:ext cx="5754370" cy="2274507"/>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3085134929"/>
                    </a:ext>
                  </a:extLst>
                </a:gridCol>
                <a:gridCol w="4337050">
                  <a:extLst>
                    <a:ext uri="{9D8B030D-6E8A-4147-A177-3AD203B41FA5}">
                      <a16:colId xmlns:a16="http://schemas.microsoft.com/office/drawing/2014/main" val="3530048622"/>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10.4</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87710254"/>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die Statistik textuell und graphisch angezeigt bekommen, damit Veränderungen verdeutlicht und wichtige Kennzahlen direkt hervorgehoben sind.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30670123"/>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74591554"/>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Mittel</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8961432"/>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Nicklas Czorny</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10707800"/>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739547"/>
                  </a:ext>
                </a:extLst>
              </a:tr>
            </a:tbl>
          </a:graphicData>
        </a:graphic>
      </p:graphicFrame>
      <p:sp>
        <p:nvSpPr>
          <p:cNvPr id="11" name="Textfeld 10">
            <a:extLst>
              <a:ext uri="{FF2B5EF4-FFF2-40B4-BE49-F238E27FC236}">
                <a16:creationId xmlns:a16="http://schemas.microsoft.com/office/drawing/2014/main" id="{075008C4-3A1F-49BA-99BE-3DB569BD7A93}"/>
              </a:ext>
            </a:extLst>
          </p:cNvPr>
          <p:cNvSpPr txBox="1"/>
          <p:nvPr/>
        </p:nvSpPr>
        <p:spPr>
          <a:xfrm>
            <a:off x="404812" y="617972"/>
            <a:ext cx="2341957" cy="249684"/>
          </a:xfrm>
          <a:prstGeom prst="rect">
            <a:avLst/>
          </a:prstGeom>
          <a:noFill/>
        </p:spPr>
        <p:txBody>
          <a:bodyPr wrap="square">
            <a:spAutoFit/>
          </a:bodyPr>
          <a:lstStyle/>
          <a:p>
            <a:pPr>
              <a:lnSpc>
                <a:spcPct val="107000"/>
              </a:lnSpc>
              <a:spcAft>
                <a:spcPts val="800"/>
              </a:spcAft>
            </a:pPr>
            <a:r>
              <a:rPr lang="de-DE" sz="1000" dirty="0">
                <a:effectLst/>
                <a:latin typeface="Calibri" panose="020F0502020204030204" pitchFamily="34" charset="0"/>
                <a:ea typeface="Calibri" panose="020F0502020204030204" pitchFamily="34" charset="0"/>
                <a:cs typeface="Calibri" panose="020F0502020204030204" pitchFamily="34" charset="0"/>
              </a:rPr>
              <a:t>Leo</a:t>
            </a:r>
            <a:r>
              <a:rPr lang="de-DE" sz="1000" dirty="0">
                <a:latin typeface="Calibri" panose="020F0502020204030204" pitchFamily="34" charset="0"/>
                <a:ea typeface="Calibri" panose="020F0502020204030204" pitchFamily="34" charset="0"/>
                <a:cs typeface="Calibri" panose="020F0502020204030204" pitchFamily="34" charset="0"/>
              </a:rPr>
              <a:t>n</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el 1">
            <a:extLst>
              <a:ext uri="{FF2B5EF4-FFF2-40B4-BE49-F238E27FC236}">
                <a16:creationId xmlns:a16="http://schemas.microsoft.com/office/drawing/2014/main" id="{7F9D041E-91B5-4B85-8CE2-F862793EA400}"/>
              </a:ext>
            </a:extLst>
          </p:cNvPr>
          <p:cNvSpPr>
            <a:spLocks noGrp="1" noChangeArrowheads="1"/>
          </p:cNvSpPr>
          <p:nvPr>
            <p:ph type="title"/>
          </p:nvPr>
        </p:nvSpPr>
        <p:spPr/>
        <p:txBody>
          <a:bodyPr/>
          <a:lstStyle/>
          <a:p>
            <a:pPr eaLnBrk="1" hangingPunct="1"/>
            <a:r>
              <a:rPr lang="en-US" altLang="en-US" dirty="0">
                <a:latin typeface="Verdana" panose="020B0604030504040204" pitchFamily="34" charset="0"/>
                <a:cs typeface="Verdana" panose="020B0604030504040204" pitchFamily="34" charset="0"/>
              </a:rPr>
              <a:t>1.1.2 User-Stories - </a:t>
            </a:r>
            <a:r>
              <a:rPr lang="en-US" altLang="en-US" dirty="0" err="1">
                <a:latin typeface="Verdana" panose="020B0604030504040204" pitchFamily="34" charset="0"/>
                <a:cs typeface="Verdana" panose="020B0604030504040204" pitchFamily="34" charset="0"/>
              </a:rPr>
              <a:t>Aktionen</a:t>
            </a:r>
            <a:endParaRPr lang="en-US" altLang="en-US" dirty="0">
              <a:latin typeface="Verdana" panose="020B0604030504040204" pitchFamily="34" charset="0"/>
              <a:cs typeface="Verdana" panose="020B0604030504040204" pitchFamily="34" charset="0"/>
            </a:endParaRPr>
          </a:p>
        </p:txBody>
      </p:sp>
      <p:sp>
        <p:nvSpPr>
          <p:cNvPr id="29699" name="Foliennummernplatzhalter 7">
            <a:extLst>
              <a:ext uri="{FF2B5EF4-FFF2-40B4-BE49-F238E27FC236}">
                <a16:creationId xmlns:a16="http://schemas.microsoft.com/office/drawing/2014/main" id="{E5F88E6C-23A4-49C8-9A52-C1C847205D21}"/>
              </a:ext>
            </a:extLst>
          </p:cNvPr>
          <p:cNvSpPr>
            <a:spLocks noGrp="1"/>
          </p:cNvSpPr>
          <p:nvPr>
            <p:ph type="sldNum" sz="quarter" idx="13"/>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B491A96F-E4C7-4568-A1A2-73BBA68622EC}" type="slidenum">
              <a:rPr lang="de-DE" altLang="en-US" sz="1200" smtClean="0"/>
              <a:pPr>
                <a:spcBef>
                  <a:spcPct val="50000"/>
                </a:spcBef>
                <a:buClr>
                  <a:schemeClr val="tx2"/>
                </a:buClr>
                <a:buSzPct val="75000"/>
                <a:buFont typeface="Wingdings" panose="05000000000000000000" pitchFamily="2" charset="2"/>
                <a:buNone/>
              </a:pPr>
              <a:t>6</a:t>
            </a:fld>
            <a:endParaRPr lang="de-DE" altLang="en-US" sz="1200"/>
          </a:p>
        </p:txBody>
      </p:sp>
      <p:graphicFrame>
        <p:nvGraphicFramePr>
          <p:cNvPr id="2" name="Tabelle 1">
            <a:extLst>
              <a:ext uri="{FF2B5EF4-FFF2-40B4-BE49-F238E27FC236}">
                <a16:creationId xmlns:a16="http://schemas.microsoft.com/office/drawing/2014/main" id="{041CA789-E5B2-4237-9492-2F333CC35B3C}"/>
              </a:ext>
            </a:extLst>
          </p:cNvPr>
          <p:cNvGraphicFramePr>
            <a:graphicFrameLocks noGrp="1"/>
          </p:cNvGraphicFramePr>
          <p:nvPr>
            <p:extLst>
              <p:ext uri="{D42A27DB-BD31-4B8C-83A1-F6EECF244321}">
                <p14:modId xmlns:p14="http://schemas.microsoft.com/office/powerpoint/2010/main" val="3403454921"/>
              </p:ext>
            </p:extLst>
          </p:nvPr>
        </p:nvGraphicFramePr>
        <p:xfrm>
          <a:off x="406400" y="1151649"/>
          <a:ext cx="5754370" cy="2095119"/>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77103904"/>
                    </a:ext>
                  </a:extLst>
                </a:gridCol>
                <a:gridCol w="4337050">
                  <a:extLst>
                    <a:ext uri="{9D8B030D-6E8A-4147-A177-3AD203B41FA5}">
                      <a16:colId xmlns:a16="http://schemas.microsoft.com/office/drawing/2014/main" val="1464534962"/>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9.1</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3961290"/>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an einem bestimmten Tag in der Woche oder in bestimmten Zeiträumen (in Tagen) einen Rabatt von 20% festlegen können.</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7576568"/>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5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0106291"/>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Mittel</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4926819"/>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Leon Gashi</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567301"/>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61009695"/>
                  </a:ext>
                </a:extLst>
              </a:tr>
            </a:tbl>
          </a:graphicData>
        </a:graphic>
      </p:graphicFrame>
      <p:graphicFrame>
        <p:nvGraphicFramePr>
          <p:cNvPr id="3" name="Tabelle 2">
            <a:extLst>
              <a:ext uri="{FF2B5EF4-FFF2-40B4-BE49-F238E27FC236}">
                <a16:creationId xmlns:a16="http://schemas.microsoft.com/office/drawing/2014/main" id="{B34CE079-A045-46FD-9F8E-40D35209B049}"/>
              </a:ext>
            </a:extLst>
          </p:cNvPr>
          <p:cNvGraphicFramePr>
            <a:graphicFrameLocks noGrp="1"/>
          </p:cNvGraphicFramePr>
          <p:nvPr>
            <p:extLst>
              <p:ext uri="{D42A27DB-BD31-4B8C-83A1-F6EECF244321}">
                <p14:modId xmlns:p14="http://schemas.microsoft.com/office/powerpoint/2010/main" val="506082337"/>
              </p:ext>
            </p:extLst>
          </p:nvPr>
        </p:nvGraphicFramePr>
        <p:xfrm>
          <a:off x="406400" y="3763825"/>
          <a:ext cx="5754370" cy="2095119"/>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1748178995"/>
                    </a:ext>
                  </a:extLst>
                </a:gridCol>
                <a:gridCol w="4337050">
                  <a:extLst>
                    <a:ext uri="{9D8B030D-6E8A-4147-A177-3AD203B41FA5}">
                      <a16:colId xmlns:a16="http://schemas.microsoft.com/office/drawing/2014/main" val="4217759531"/>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9.2</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130934"/>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dass der Kunde an seinem Geburtstag automatisch einen Rabatt von 20% erhält.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61876362"/>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5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5149148"/>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Niedrig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9242427"/>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Leon Gashi</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9271337"/>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8659488"/>
                  </a:ext>
                </a:extLst>
              </a:tr>
            </a:tbl>
          </a:graphicData>
        </a:graphic>
      </p:graphicFrame>
      <p:graphicFrame>
        <p:nvGraphicFramePr>
          <p:cNvPr id="4" name="Tabelle 3">
            <a:extLst>
              <a:ext uri="{FF2B5EF4-FFF2-40B4-BE49-F238E27FC236}">
                <a16:creationId xmlns:a16="http://schemas.microsoft.com/office/drawing/2014/main" id="{AEAD5927-4CA4-44A3-8741-9E3A10680E6B}"/>
              </a:ext>
            </a:extLst>
          </p:cNvPr>
          <p:cNvGraphicFramePr>
            <a:graphicFrameLocks noGrp="1"/>
          </p:cNvGraphicFramePr>
          <p:nvPr>
            <p:extLst>
              <p:ext uri="{D42A27DB-BD31-4B8C-83A1-F6EECF244321}">
                <p14:modId xmlns:p14="http://schemas.microsoft.com/office/powerpoint/2010/main" val="3535895425"/>
              </p:ext>
            </p:extLst>
          </p:nvPr>
        </p:nvGraphicFramePr>
        <p:xfrm>
          <a:off x="6340387" y="1151649"/>
          <a:ext cx="5754370" cy="2095119"/>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1599439490"/>
                    </a:ext>
                  </a:extLst>
                </a:gridCol>
                <a:gridCol w="4337050">
                  <a:extLst>
                    <a:ext uri="{9D8B030D-6E8A-4147-A177-3AD203B41FA5}">
                      <a16:colId xmlns:a16="http://schemas.microsoft.com/office/drawing/2014/main" val="2157968351"/>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9.3</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0006323"/>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dass die Rabattaktionen in der Übersicht aller Restaurants angezeigt werden können.</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9527964"/>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5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8503423"/>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Hoch</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4421211"/>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Leon Gashi</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04484108"/>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9.1</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3646601"/>
                  </a:ext>
                </a:extLst>
              </a:tr>
            </a:tbl>
          </a:graphicData>
        </a:graphic>
      </p:graphicFrame>
      <p:graphicFrame>
        <p:nvGraphicFramePr>
          <p:cNvPr id="6" name="Tabelle 5">
            <a:extLst>
              <a:ext uri="{FF2B5EF4-FFF2-40B4-BE49-F238E27FC236}">
                <a16:creationId xmlns:a16="http://schemas.microsoft.com/office/drawing/2014/main" id="{5DEC499D-B58D-4A55-B4CE-7CD632AE2C3E}"/>
              </a:ext>
            </a:extLst>
          </p:cNvPr>
          <p:cNvGraphicFramePr>
            <a:graphicFrameLocks noGrp="1"/>
          </p:cNvGraphicFramePr>
          <p:nvPr>
            <p:extLst>
              <p:ext uri="{D42A27DB-BD31-4B8C-83A1-F6EECF244321}">
                <p14:modId xmlns:p14="http://schemas.microsoft.com/office/powerpoint/2010/main" val="6824941"/>
              </p:ext>
            </p:extLst>
          </p:nvPr>
        </p:nvGraphicFramePr>
        <p:xfrm>
          <a:off x="6340387" y="3763824"/>
          <a:ext cx="5754370" cy="2095119"/>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4147896746"/>
                    </a:ext>
                  </a:extLst>
                </a:gridCol>
                <a:gridCol w="4337050">
                  <a:extLst>
                    <a:ext uri="{9D8B030D-6E8A-4147-A177-3AD203B41FA5}">
                      <a16:colId xmlns:a16="http://schemas.microsoft.com/office/drawing/2014/main" val="1074467571"/>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9.4</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3829077"/>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dass der Kunde Mails von Rabattaktionen von seinen favorisierten Restaurants bekommt.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69859"/>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5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4087308"/>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Mittel</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04658067"/>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Leon Gashi</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549118"/>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9.1</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001062"/>
                  </a:ext>
                </a:extLst>
              </a:tr>
            </a:tbl>
          </a:graphicData>
        </a:graphic>
      </p:graphicFrame>
      <p:sp>
        <p:nvSpPr>
          <p:cNvPr id="12" name="Textfeld 11">
            <a:extLst>
              <a:ext uri="{FF2B5EF4-FFF2-40B4-BE49-F238E27FC236}">
                <a16:creationId xmlns:a16="http://schemas.microsoft.com/office/drawing/2014/main" id="{013257FA-4D43-46B7-BB86-5BDE08895909}"/>
              </a:ext>
            </a:extLst>
          </p:cNvPr>
          <p:cNvSpPr txBox="1"/>
          <p:nvPr/>
        </p:nvSpPr>
        <p:spPr>
          <a:xfrm>
            <a:off x="404812" y="617972"/>
            <a:ext cx="2341957" cy="249684"/>
          </a:xfrm>
          <a:prstGeom prst="rect">
            <a:avLst/>
          </a:prstGeom>
          <a:noFill/>
        </p:spPr>
        <p:txBody>
          <a:bodyPr wrap="square">
            <a:spAutoFit/>
          </a:bodyPr>
          <a:lstStyle/>
          <a:p>
            <a:pPr>
              <a:lnSpc>
                <a:spcPct val="107000"/>
              </a:lnSpc>
              <a:spcAft>
                <a:spcPts val="800"/>
              </a:spcAft>
            </a:pPr>
            <a:r>
              <a:rPr lang="de-DE" sz="1000" dirty="0">
                <a:effectLst/>
                <a:latin typeface="Calibri" panose="020F0502020204030204" pitchFamily="34" charset="0"/>
                <a:ea typeface="Calibri" panose="020F0502020204030204" pitchFamily="34" charset="0"/>
                <a:cs typeface="Calibri" panose="020F0502020204030204" pitchFamily="34" charset="0"/>
              </a:rPr>
              <a:t>Leo</a:t>
            </a:r>
            <a:r>
              <a:rPr lang="de-DE" sz="1000" dirty="0">
                <a:latin typeface="Calibri" panose="020F0502020204030204" pitchFamily="34" charset="0"/>
                <a:ea typeface="Calibri" panose="020F0502020204030204" pitchFamily="34" charset="0"/>
                <a:cs typeface="Calibri" panose="020F0502020204030204" pitchFamily="34" charset="0"/>
              </a:rPr>
              <a:t>n</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7495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el 1">
            <a:extLst>
              <a:ext uri="{FF2B5EF4-FFF2-40B4-BE49-F238E27FC236}">
                <a16:creationId xmlns:a16="http://schemas.microsoft.com/office/drawing/2014/main" id="{C3BA05D6-5513-4A6E-8015-A006AA1ADE23}"/>
              </a:ext>
            </a:extLst>
          </p:cNvPr>
          <p:cNvSpPr>
            <a:spLocks noGrp="1" noChangeArrowheads="1"/>
          </p:cNvSpPr>
          <p:nvPr>
            <p:ph type="title"/>
          </p:nvPr>
        </p:nvSpPr>
        <p:spPr>
          <a:xfrm>
            <a:off x="963613" y="4406900"/>
            <a:ext cx="10363200" cy="1362075"/>
          </a:xfrm>
        </p:spPr>
        <p:txBody>
          <a:bodyPr/>
          <a:lstStyle/>
          <a:p>
            <a:pPr eaLnBrk="1" hangingPunct="1"/>
            <a:r>
              <a:rPr lang="en-US" altLang="en-US" dirty="0" err="1">
                <a:latin typeface="Verdana" panose="020B0604030504040204" pitchFamily="34" charset="0"/>
                <a:cs typeface="Verdana" panose="020B0604030504040204" pitchFamily="34" charset="0"/>
              </a:rPr>
              <a:t>bMSCs</a:t>
            </a:r>
            <a:endParaRPr lang="en-US" altLang="en-US" dirty="0">
              <a:latin typeface="Verdana" panose="020B0604030504040204" pitchFamily="34" charset="0"/>
              <a:cs typeface="Verdana" panose="020B0604030504040204" pitchFamily="34" charset="0"/>
            </a:endParaRPr>
          </a:p>
        </p:txBody>
      </p:sp>
      <p:sp>
        <p:nvSpPr>
          <p:cNvPr id="28676" name="Foliennummernplatzhalter 6">
            <a:extLst>
              <a:ext uri="{FF2B5EF4-FFF2-40B4-BE49-F238E27FC236}">
                <a16:creationId xmlns:a16="http://schemas.microsoft.com/office/drawing/2014/main" id="{074C5679-F6CF-4483-8B8E-CF6295A5C33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753B3A1-861B-4E08-974F-CE2052DD2263}" type="slidenum">
              <a:rPr lang="de-DE" altLang="en-US" sz="1200" smtClean="0"/>
              <a:pPr>
                <a:spcBef>
                  <a:spcPct val="50000"/>
                </a:spcBef>
                <a:buClr>
                  <a:schemeClr val="tx2"/>
                </a:buClr>
                <a:buSzPct val="75000"/>
                <a:buFont typeface="Wingdings" panose="05000000000000000000" pitchFamily="2" charset="2"/>
                <a:buNone/>
              </a:pPr>
              <a:t>7</a:t>
            </a:fld>
            <a:endParaRPr lang="de-DE" altLang="en-US" sz="1200"/>
          </a:p>
        </p:txBody>
      </p:sp>
      <p:sp>
        <p:nvSpPr>
          <p:cNvPr id="6" name="Textplatzhalter 2">
            <a:extLst>
              <a:ext uri="{FF2B5EF4-FFF2-40B4-BE49-F238E27FC236}">
                <a16:creationId xmlns:a16="http://schemas.microsoft.com/office/drawing/2014/main" id="{0B5C8680-2C09-49D7-A216-95DCF06845A5}"/>
              </a:ext>
            </a:extLst>
          </p:cNvPr>
          <p:cNvSpPr>
            <a:spLocks noGrp="1" noChangeArrowheads="1"/>
          </p:cNvSpPr>
          <p:nvPr>
            <p:ph type="body" idx="1"/>
          </p:nvPr>
        </p:nvSpPr>
        <p:spPr>
          <a:xfrm>
            <a:off x="963613" y="2906712"/>
            <a:ext cx="7772400" cy="1500188"/>
          </a:xfrm>
        </p:spPr>
        <p:txBody>
          <a:bodyPr/>
          <a:lstStyle/>
          <a:p>
            <a:pPr eaLnBrk="1" hangingPunct="1"/>
            <a:r>
              <a:rPr lang="en-US" altLang="en-US" dirty="0" err="1">
                <a:latin typeface="Verdana" panose="020B0604030504040204" pitchFamily="34" charset="0"/>
                <a:cs typeface="Verdana" panose="020B0604030504040204" pitchFamily="34" charset="0"/>
              </a:rPr>
              <a:t>Kapitel</a:t>
            </a:r>
            <a:r>
              <a:rPr lang="en-US" altLang="en-US" dirty="0">
                <a:latin typeface="Verdana" panose="020B0604030504040204" pitchFamily="34" charset="0"/>
                <a:cs typeface="Verdana" panose="020B0604030504040204" pitchFamily="34" charset="0"/>
              </a:rPr>
              <a:t> 1.2:</a:t>
            </a:r>
          </a:p>
        </p:txBody>
      </p:sp>
    </p:spTree>
    <p:extLst>
      <p:ext uri="{BB962C8B-B14F-4D97-AF65-F5344CB8AC3E}">
        <p14:creationId xmlns:p14="http://schemas.microsoft.com/office/powerpoint/2010/main" val="2869476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el 1">
            <a:extLst>
              <a:ext uri="{FF2B5EF4-FFF2-40B4-BE49-F238E27FC236}">
                <a16:creationId xmlns:a16="http://schemas.microsoft.com/office/drawing/2014/main" id="{B01E34E2-A537-4D8B-A53A-42F71DC73CA9}"/>
              </a:ext>
            </a:extLst>
          </p:cNvPr>
          <p:cNvSpPr>
            <a:spLocks noGrp="1" noChangeArrowheads="1"/>
          </p:cNvSpPr>
          <p:nvPr>
            <p:ph type="title"/>
          </p:nvPr>
        </p:nvSpPr>
        <p:spPr>
          <a:xfrm>
            <a:off x="220962" y="246441"/>
            <a:ext cx="8532812" cy="528637"/>
          </a:xfrm>
        </p:spPr>
        <p:txBody>
          <a:bodyPr/>
          <a:lstStyle/>
          <a:p>
            <a:pPr eaLnBrk="1" hangingPunct="1"/>
            <a:r>
              <a:rPr lang="en-US" altLang="en-US" dirty="0">
                <a:latin typeface="Verdana" panose="020B0604030504040204" pitchFamily="34" charset="0"/>
                <a:cs typeface="Verdana" panose="020B0604030504040204" pitchFamily="34" charset="0"/>
              </a:rPr>
              <a:t>1.2.1 </a:t>
            </a:r>
            <a:r>
              <a:rPr lang="en-US" altLang="en-US" dirty="0" err="1">
                <a:latin typeface="Verdana" panose="020B0604030504040204" pitchFamily="34" charset="0"/>
                <a:cs typeface="Verdana" panose="020B0604030504040204" pitchFamily="34" charset="0"/>
              </a:rPr>
              <a:t>bMSC</a:t>
            </a:r>
            <a:r>
              <a:rPr lang="en-US" altLang="en-US" dirty="0">
                <a:latin typeface="Verdana" panose="020B0604030504040204" pitchFamily="34" charset="0"/>
                <a:cs typeface="Verdana" panose="020B0604030504040204" pitchFamily="34" charset="0"/>
              </a:rPr>
              <a:t> – </a:t>
            </a:r>
            <a:r>
              <a:rPr lang="en-US" altLang="en-US" dirty="0" err="1">
                <a:latin typeface="Verdana" panose="020B0604030504040204" pitchFamily="34" charset="0"/>
                <a:cs typeface="Verdana" panose="020B0604030504040204" pitchFamily="34" charset="0"/>
              </a:rPr>
              <a:t>Statistik</a:t>
            </a:r>
            <a:endParaRPr lang="en-US" altLang="en-US" dirty="0">
              <a:latin typeface="Verdana" panose="020B0604030504040204" pitchFamily="34" charset="0"/>
              <a:cs typeface="Verdana" panose="020B0604030504040204" pitchFamily="34" charset="0"/>
            </a:endParaRPr>
          </a:p>
        </p:txBody>
      </p:sp>
      <p:sp>
        <p:nvSpPr>
          <p:cNvPr id="34819" name="Foliennummernplatzhalter 10">
            <a:extLst>
              <a:ext uri="{FF2B5EF4-FFF2-40B4-BE49-F238E27FC236}">
                <a16:creationId xmlns:a16="http://schemas.microsoft.com/office/drawing/2014/main" id="{4C3A93B2-ED9E-4CA1-8B6E-3CE258FD23C5}"/>
              </a:ext>
            </a:extLst>
          </p:cNvPr>
          <p:cNvSpPr>
            <a:spLocks noGrp="1"/>
          </p:cNvSpPr>
          <p:nvPr>
            <p:ph type="sldNum" sz="quarter" idx="1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7716EE3-E75F-4E89-88F8-A402BF608D65}" type="slidenum">
              <a:rPr lang="de-DE" altLang="en-US" sz="1200" smtClean="0"/>
              <a:pPr>
                <a:spcBef>
                  <a:spcPct val="50000"/>
                </a:spcBef>
                <a:buClr>
                  <a:schemeClr val="tx2"/>
                </a:buClr>
                <a:buSzPct val="75000"/>
                <a:buFont typeface="Wingdings" panose="05000000000000000000" pitchFamily="2" charset="2"/>
                <a:buNone/>
              </a:pPr>
              <a:t>8</a:t>
            </a:fld>
            <a:endParaRPr lang="de-DE" altLang="en-US" sz="1200"/>
          </a:p>
        </p:txBody>
      </p:sp>
      <p:pic>
        <p:nvPicPr>
          <p:cNvPr id="6" name="Grafik 5">
            <a:extLst>
              <a:ext uri="{FF2B5EF4-FFF2-40B4-BE49-F238E27FC236}">
                <a16:creationId xmlns:a16="http://schemas.microsoft.com/office/drawing/2014/main" id="{89EF4896-450F-4902-A6F7-B7DB1D8E15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90290" y="974441"/>
            <a:ext cx="5480981" cy="4909117"/>
          </a:xfrm>
          <a:prstGeom prst="rect">
            <a:avLst/>
          </a:prstGeom>
          <a:noFill/>
          <a:ln>
            <a:noFill/>
          </a:ln>
        </p:spPr>
      </p:pic>
      <p:sp>
        <p:nvSpPr>
          <p:cNvPr id="8" name="Textfeld 7">
            <a:extLst>
              <a:ext uri="{FF2B5EF4-FFF2-40B4-BE49-F238E27FC236}">
                <a16:creationId xmlns:a16="http://schemas.microsoft.com/office/drawing/2014/main" id="{23391688-46D3-41F4-ACEE-43E9287A50C5}"/>
              </a:ext>
            </a:extLst>
          </p:cNvPr>
          <p:cNvSpPr txBox="1"/>
          <p:nvPr/>
        </p:nvSpPr>
        <p:spPr>
          <a:xfrm>
            <a:off x="220962" y="974441"/>
            <a:ext cx="6096000" cy="3700244"/>
          </a:xfrm>
          <a:prstGeom prst="rect">
            <a:avLst/>
          </a:prstGeom>
          <a:noFill/>
        </p:spPr>
        <p:txBody>
          <a:bodyPr wrap="square">
            <a:spAutoFit/>
          </a:bodyPr>
          <a:lstStyle/>
          <a:p>
            <a:pPr>
              <a:lnSpc>
                <a:spcPct val="107000"/>
              </a:lnSpc>
              <a:spcAft>
                <a:spcPts val="800"/>
              </a:spcAft>
            </a:pPr>
            <a:r>
              <a:rPr lang="de-DE"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Hauptszenario</a:t>
            </a:r>
            <a:r>
              <a:rPr lang="de-DE" sz="2000" dirty="0">
                <a:effectLst/>
                <a:latin typeface="Calibri" panose="020F0502020204030204" pitchFamily="34" charset="0"/>
                <a:ea typeface="Calibri" panose="020F0502020204030204" pitchFamily="34" charset="0"/>
                <a:cs typeface="Times New Roman" panose="02020603050405020304" pitchFamily="18" charset="0"/>
              </a:rPr>
              <a:t> Der Restaurantbesitzer will die Statistik zu seinem Restaurant einsehen. Das System fordert den Restaurantbesitzer auf seine Auswahl zu treffen. Dabei kann der Restaurantbesitzer zwischen den Entwicklungen der Restaurantbewertungen und der Statistik zum besten Gericht entscheiden. Nach der Auswahl zeigt das System dem Restaurantbesitzer entweder die Veränderungen der Bewertungen über einen Zeitraum grafisch und textuell an oder die Statistik zu dem am meisten verkauften Gericht in einem bestimmten Zeitraum grafisch und textuell an.</a:t>
            </a:r>
          </a:p>
        </p:txBody>
      </p:sp>
      <p:sp>
        <p:nvSpPr>
          <p:cNvPr id="7" name="Textfeld 6">
            <a:extLst>
              <a:ext uri="{FF2B5EF4-FFF2-40B4-BE49-F238E27FC236}">
                <a16:creationId xmlns:a16="http://schemas.microsoft.com/office/drawing/2014/main" id="{5BC368D7-21CF-4F1E-AF66-27D4DDBE4998}"/>
              </a:ext>
            </a:extLst>
          </p:cNvPr>
          <p:cNvSpPr txBox="1"/>
          <p:nvPr/>
        </p:nvSpPr>
        <p:spPr>
          <a:xfrm>
            <a:off x="220962" y="625076"/>
            <a:ext cx="2341957" cy="249684"/>
          </a:xfrm>
          <a:prstGeom prst="rect">
            <a:avLst/>
          </a:prstGeom>
          <a:noFill/>
        </p:spPr>
        <p:txBody>
          <a:bodyPr wrap="square">
            <a:spAutoFit/>
          </a:bodyPr>
          <a:lstStyle/>
          <a:p>
            <a:pPr>
              <a:lnSpc>
                <a:spcPct val="107000"/>
              </a:lnSpc>
              <a:spcAft>
                <a:spcPts val="800"/>
              </a:spcAft>
            </a:pPr>
            <a:r>
              <a:rPr lang="de-DE" sz="1000" dirty="0">
                <a:effectLst/>
                <a:latin typeface="Calibri" panose="020F0502020204030204" pitchFamily="34" charset="0"/>
                <a:ea typeface="Calibri" panose="020F0502020204030204" pitchFamily="34" charset="0"/>
                <a:cs typeface="Calibri" panose="020F0502020204030204" pitchFamily="34" charset="0"/>
              </a:rPr>
              <a:t>Dursun</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el 1">
            <a:extLst>
              <a:ext uri="{FF2B5EF4-FFF2-40B4-BE49-F238E27FC236}">
                <a16:creationId xmlns:a16="http://schemas.microsoft.com/office/drawing/2014/main" id="{B01E34E2-A537-4D8B-A53A-42F71DC73CA9}"/>
              </a:ext>
            </a:extLst>
          </p:cNvPr>
          <p:cNvSpPr>
            <a:spLocks noGrp="1" noChangeArrowheads="1"/>
          </p:cNvSpPr>
          <p:nvPr>
            <p:ph type="title"/>
          </p:nvPr>
        </p:nvSpPr>
        <p:spPr>
          <a:xfrm>
            <a:off x="220962" y="246441"/>
            <a:ext cx="8532812" cy="528637"/>
          </a:xfrm>
        </p:spPr>
        <p:txBody>
          <a:bodyPr/>
          <a:lstStyle/>
          <a:p>
            <a:pPr eaLnBrk="1" hangingPunct="1"/>
            <a:r>
              <a:rPr lang="en-US" altLang="en-US" dirty="0">
                <a:latin typeface="Verdana" panose="020B0604030504040204" pitchFamily="34" charset="0"/>
                <a:cs typeface="Verdana" panose="020B0604030504040204" pitchFamily="34" charset="0"/>
              </a:rPr>
              <a:t>1.2.2 </a:t>
            </a:r>
            <a:r>
              <a:rPr lang="en-US" altLang="en-US" dirty="0" err="1">
                <a:latin typeface="Verdana" panose="020B0604030504040204" pitchFamily="34" charset="0"/>
                <a:cs typeface="Verdana" panose="020B0604030504040204" pitchFamily="34" charset="0"/>
              </a:rPr>
              <a:t>bMSC</a:t>
            </a:r>
            <a:r>
              <a:rPr lang="en-US" altLang="en-US" dirty="0">
                <a:latin typeface="Verdana" panose="020B0604030504040204" pitchFamily="34" charset="0"/>
                <a:cs typeface="Verdana" panose="020B0604030504040204" pitchFamily="34" charset="0"/>
              </a:rPr>
              <a:t> – </a:t>
            </a:r>
            <a:r>
              <a:rPr lang="en-US" altLang="en-US" dirty="0" err="1">
                <a:latin typeface="Verdana" panose="020B0604030504040204" pitchFamily="34" charset="0"/>
                <a:cs typeface="Verdana" panose="020B0604030504040204" pitchFamily="34" charset="0"/>
              </a:rPr>
              <a:t>Aktionen</a:t>
            </a:r>
            <a:endParaRPr lang="en-US" altLang="en-US" dirty="0">
              <a:latin typeface="Verdana" panose="020B0604030504040204" pitchFamily="34" charset="0"/>
              <a:cs typeface="Verdana" panose="020B0604030504040204" pitchFamily="34" charset="0"/>
            </a:endParaRPr>
          </a:p>
        </p:txBody>
      </p:sp>
      <p:sp>
        <p:nvSpPr>
          <p:cNvPr id="34819" name="Foliennummernplatzhalter 10">
            <a:extLst>
              <a:ext uri="{FF2B5EF4-FFF2-40B4-BE49-F238E27FC236}">
                <a16:creationId xmlns:a16="http://schemas.microsoft.com/office/drawing/2014/main" id="{4C3A93B2-ED9E-4CA1-8B6E-3CE258FD23C5}"/>
              </a:ext>
            </a:extLst>
          </p:cNvPr>
          <p:cNvSpPr>
            <a:spLocks noGrp="1"/>
          </p:cNvSpPr>
          <p:nvPr>
            <p:ph type="sldNum" sz="quarter" idx="1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7716EE3-E75F-4E89-88F8-A402BF608D65}" type="slidenum">
              <a:rPr lang="de-DE" altLang="en-US" sz="1200" smtClean="0"/>
              <a:pPr>
                <a:spcBef>
                  <a:spcPct val="50000"/>
                </a:spcBef>
                <a:buClr>
                  <a:schemeClr val="tx2"/>
                </a:buClr>
                <a:buSzPct val="75000"/>
                <a:buFont typeface="Wingdings" panose="05000000000000000000" pitchFamily="2" charset="2"/>
                <a:buNone/>
              </a:pPr>
              <a:t>9</a:t>
            </a:fld>
            <a:endParaRPr lang="de-DE" altLang="en-US" sz="1200"/>
          </a:p>
        </p:txBody>
      </p:sp>
      <p:pic>
        <p:nvPicPr>
          <p:cNvPr id="7" name="Grafik 6">
            <a:extLst>
              <a:ext uri="{FF2B5EF4-FFF2-40B4-BE49-F238E27FC236}">
                <a16:creationId xmlns:a16="http://schemas.microsoft.com/office/drawing/2014/main" id="{AF1AE47A-B6F9-482A-8A23-9CAAB1CED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850" y="836148"/>
            <a:ext cx="5691188" cy="4985542"/>
          </a:xfrm>
          <a:prstGeom prst="rect">
            <a:avLst/>
          </a:prstGeom>
        </p:spPr>
      </p:pic>
      <p:sp>
        <p:nvSpPr>
          <p:cNvPr id="9" name="Textfeld 8">
            <a:extLst>
              <a:ext uri="{FF2B5EF4-FFF2-40B4-BE49-F238E27FC236}">
                <a16:creationId xmlns:a16="http://schemas.microsoft.com/office/drawing/2014/main" id="{4A1F4145-0803-4B33-A78F-CB5819AB3AB0}"/>
              </a:ext>
            </a:extLst>
          </p:cNvPr>
          <p:cNvSpPr txBox="1"/>
          <p:nvPr/>
        </p:nvSpPr>
        <p:spPr>
          <a:xfrm>
            <a:off x="147390" y="767726"/>
            <a:ext cx="5948610" cy="5322547"/>
          </a:xfrm>
          <a:prstGeom prst="rect">
            <a:avLst/>
          </a:prstGeom>
          <a:noFill/>
        </p:spPr>
        <p:txBody>
          <a:bodyPr wrap="square">
            <a:spAutoFit/>
          </a:bodyPr>
          <a:lstStyle/>
          <a:p>
            <a:pPr>
              <a:lnSpc>
                <a:spcPct val="107000"/>
              </a:lnSpc>
              <a:spcAft>
                <a:spcPts val="800"/>
              </a:spcAft>
            </a:pPr>
            <a:r>
              <a:rPr lang="de-DE"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Hauptszenario</a:t>
            </a:r>
            <a:r>
              <a:rPr lang="de-DE" sz="1800" dirty="0">
                <a:effectLst/>
                <a:latin typeface="Calibri" panose="020F0502020204030204" pitchFamily="34" charset="0"/>
                <a:ea typeface="Calibri" panose="020F0502020204030204" pitchFamily="34" charset="0"/>
                <a:cs typeface="Times New Roman" panose="02020603050405020304" pitchFamily="18" charset="0"/>
              </a:rPr>
              <a:t> Der Restaurantbesitzer hat den Wunsch Rabatte hinzuzufügen. Das System sendet dem Besitzer das Formular dazu den Rabatt einzugeben. Der Restaurantbesitzer entscheidet sich für einen Direktrabatt der automatisch abgezogen wird. Das System fragt an, wie lange der Rabatt gültig sein soll. Der Restaurantbesitzer gibt seinen Wunschzeitraum an. Das System speichert die Daten und sendet dem Besitzer eine Bestätigung.</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DE"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Alternativszenario: </a:t>
            </a:r>
            <a:r>
              <a:rPr lang="de-DE" sz="1800" dirty="0">
                <a:effectLst/>
                <a:latin typeface="Calibri" panose="020F0502020204030204" pitchFamily="34" charset="0"/>
                <a:ea typeface="Calibri" panose="020F0502020204030204" pitchFamily="34" charset="0"/>
                <a:cs typeface="Times New Roman" panose="02020603050405020304" pitchFamily="18" charset="0"/>
              </a:rPr>
              <a:t>Der Restaurantbesitzer hat den Wunsch Rabatte hinzuzufügen. Das System sendet dem Besitzer das Formular dazu den Rabatt einzugeben. Der Restaurantbesitzer entscheidet sich für einen zeitlich begrenzten Rabatt. Das System fragt an, wie lange der Rabatt gültig sein soll. Der Restaurantbesitzer gibt seinen Wunschzeitraum an. Das System speichert die Daten und sendet dem Besitzer eine Bestätigung.</a:t>
            </a:r>
          </a:p>
        </p:txBody>
      </p:sp>
      <p:sp>
        <p:nvSpPr>
          <p:cNvPr id="10" name="Textfeld 9">
            <a:extLst>
              <a:ext uri="{FF2B5EF4-FFF2-40B4-BE49-F238E27FC236}">
                <a16:creationId xmlns:a16="http://schemas.microsoft.com/office/drawing/2014/main" id="{474F5D03-76C4-4527-B102-A9628D9B4C42}"/>
              </a:ext>
            </a:extLst>
          </p:cNvPr>
          <p:cNvSpPr txBox="1"/>
          <p:nvPr/>
        </p:nvSpPr>
        <p:spPr>
          <a:xfrm>
            <a:off x="147390" y="586464"/>
            <a:ext cx="2341957" cy="249684"/>
          </a:xfrm>
          <a:prstGeom prst="rect">
            <a:avLst/>
          </a:prstGeom>
          <a:noFill/>
        </p:spPr>
        <p:txBody>
          <a:bodyPr wrap="square">
            <a:spAutoFit/>
          </a:bodyPr>
          <a:lstStyle/>
          <a:p>
            <a:pPr>
              <a:lnSpc>
                <a:spcPct val="107000"/>
              </a:lnSpc>
              <a:spcAft>
                <a:spcPts val="800"/>
              </a:spcAft>
            </a:pPr>
            <a:r>
              <a:rPr lang="de-DE" sz="1000" dirty="0">
                <a:effectLst/>
                <a:latin typeface="Calibri" panose="020F0502020204030204" pitchFamily="34" charset="0"/>
                <a:ea typeface="Calibri" panose="020F0502020204030204" pitchFamily="34" charset="0"/>
                <a:cs typeface="Calibri" panose="020F0502020204030204" pitchFamily="34" charset="0"/>
              </a:rPr>
              <a:t>Dursun</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04276302"/>
      </p:ext>
    </p:extLst>
  </p:cSld>
  <p:clrMapOvr>
    <a:masterClrMapping/>
  </p:clrMapOvr>
</p:sld>
</file>

<file path=ppt/theme/theme1.xml><?xml version="1.0" encoding="utf-8"?>
<a:theme xmlns:a="http://schemas.openxmlformats.org/drawingml/2006/main" name="PALUNO_PPT_Master_draft-2010-05-28">
  <a:themeElements>
    <a:clrScheme name="Paluno">
      <a:dk1>
        <a:srgbClr val="000000"/>
      </a:dk1>
      <a:lt1>
        <a:srgbClr val="FFFFFF"/>
      </a:lt1>
      <a:dk2>
        <a:srgbClr val="000099"/>
      </a:dk2>
      <a:lt2>
        <a:srgbClr val="808080"/>
      </a:lt2>
      <a:accent1>
        <a:srgbClr val="8181FF"/>
      </a:accent1>
      <a:accent2>
        <a:srgbClr val="CC0000"/>
      </a:accent2>
      <a:accent3>
        <a:srgbClr val="FFFFFF"/>
      </a:accent3>
      <a:accent4>
        <a:srgbClr val="000000"/>
      </a:accent4>
      <a:accent5>
        <a:srgbClr val="C1C1FF"/>
      </a:accent5>
      <a:accent6>
        <a:srgbClr val="B90000"/>
      </a:accent6>
      <a:hlink>
        <a:srgbClr val="142857"/>
      </a:hlink>
      <a:folHlink>
        <a:srgbClr val="142857"/>
      </a:folHlink>
    </a:clrScheme>
    <a:fontScheme name="Thaumas">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cap="flat" cmpd="sng" algn="ctr">
          <a:solidFill>
            <a:schemeClr val="tx1"/>
          </a:solidFill>
          <a:prstDash val="solid"/>
          <a:round/>
          <a:headEnd type="none" w="med" len="med"/>
          <a:tailEnd type="none" w="med" len="med"/>
        </a:ln>
        <a:effectLst/>
      </a:spPr>
      <a:bodyPr vert="horz" wrap="square" lIns="0" tIns="0" rIns="0" bIns="0" numCol="1" rtlCol="0" anchor="t" anchorCtr="0" compatLnSpc="1">
        <a:prstTxWarp prst="textNoShape">
          <a:avLst/>
        </a:prstTxWarp>
      </a:bodyPr>
      <a:lstStyle>
        <a:defPPr marL="220663" marR="0" indent="-220663" algn="l" defTabSz="914400" rtl="0" eaLnBrk="1" fontAlgn="base" latinLnBrk="0" hangingPunct="1">
          <a:lnSpc>
            <a:spcPct val="90000"/>
          </a:lnSpc>
          <a:spcBef>
            <a:spcPct val="50000"/>
          </a:spcBef>
          <a:spcAft>
            <a:spcPct val="0"/>
          </a:spcAft>
          <a:buClr>
            <a:schemeClr val="tx2"/>
          </a:buClr>
          <a:buSzPct val="75000"/>
          <a:buFont typeface="Wingdings" charset="2"/>
          <a:buNone/>
          <a:tabLst/>
          <a:defRPr kumimoji="0" sz="2000" b="0" i="0" u="none" strike="noStrike" cap="none" normalizeH="0" baseline="0">
            <a:ln>
              <a:noFill/>
            </a:ln>
            <a:solidFill>
              <a:schemeClr val="tx1"/>
            </a:solidFill>
            <a:effectLst/>
            <a:latin typeface="Arial"/>
            <a:cs typeface="Arial"/>
          </a:defRPr>
        </a:defPPr>
      </a:lstStyle>
    </a:spDef>
    <a:lnDef>
      <a:spPr bwMode="auto">
        <a:xfrm>
          <a:off x="0" y="0"/>
          <a:ext cx="1" cy="1"/>
        </a:xfrm>
        <a:custGeom>
          <a:avLst/>
          <a:gdLst/>
          <a:ahLst/>
          <a:cxnLst/>
          <a:rect l="0" t="0" r="0" b="0"/>
          <a:pathLst/>
        </a:custGeom>
        <a:solidFill>
          <a:schemeClr val="bg2"/>
        </a:solidFill>
        <a:ln w="12700"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0663" marR="0" indent="-220663" algn="l" defTabSz="914400" rtl="0" eaLnBrk="1" fontAlgn="base" latinLnBrk="0" hangingPunct="1">
          <a:lnSpc>
            <a:spcPct val="90000"/>
          </a:lnSpc>
          <a:spcBef>
            <a:spcPct val="50000"/>
          </a:spcBef>
          <a:spcAft>
            <a:spcPct val="0"/>
          </a:spcAft>
          <a:buClr>
            <a:schemeClr val="tx2"/>
          </a:buClr>
          <a:buSzPct val="75000"/>
          <a:buFont typeface="Wingdings" charset="2"/>
          <a:buNone/>
          <a:tabLst/>
          <a:defRPr kumimoji="0" lang="de-DE" sz="2000" b="0" i="0" u="none" strike="noStrike" cap="none" normalizeH="0" baseline="0">
            <a:ln>
              <a:noFill/>
            </a:ln>
            <a:solidFill>
              <a:schemeClr val="tx1"/>
            </a:solidFill>
            <a:effectLst/>
            <a:latin typeface="Arial" pitchFamily="2" charset="0"/>
          </a:defRPr>
        </a:defPPr>
      </a:lstStyle>
    </a:lnDef>
    <a:txDef>
      <a:spPr>
        <a:noFill/>
      </a:spPr>
      <a:bodyPr wrap="square" rtlCol="0">
        <a:spAutoFit/>
      </a:bodyPr>
      <a:lstStyle>
        <a:defPPr algn="l">
          <a:defRPr sz="1200" baseline="0" dirty="0" smtClean="0">
            <a:latin typeface="+mj-lt"/>
          </a:defRPr>
        </a:defPPr>
      </a:lstStyle>
    </a:txDef>
  </a:objectDefaults>
  <a:extraClrSchemeLst>
    <a:extraClrScheme>
      <a:clrScheme name="Gerlingwache">
        <a:dk1>
          <a:srgbClr val="000000"/>
        </a:dk1>
        <a:lt1>
          <a:srgbClr val="FFFFFF"/>
        </a:lt1>
        <a:dk2>
          <a:srgbClr val="000099"/>
        </a:dk2>
        <a:lt2>
          <a:srgbClr val="808080"/>
        </a:lt2>
        <a:accent1>
          <a:srgbClr val="8181FF"/>
        </a:accent1>
        <a:accent2>
          <a:srgbClr val="CC0000"/>
        </a:accent2>
        <a:accent3>
          <a:srgbClr val="FFFFFF"/>
        </a:accent3>
        <a:accent4>
          <a:srgbClr val="000000"/>
        </a:accent4>
        <a:accent5>
          <a:srgbClr val="C1C1FF"/>
        </a:accent5>
        <a:accent6>
          <a:srgbClr val="B90000"/>
        </a:accent6>
        <a:hlink>
          <a:srgbClr val="142857"/>
        </a:hlink>
        <a:folHlink>
          <a:srgbClr val="14285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Paluno">
      <a:dk1>
        <a:srgbClr val="000000"/>
      </a:dk1>
      <a:lt1>
        <a:srgbClr val="FFFFFF"/>
      </a:lt1>
      <a:dk2>
        <a:srgbClr val="000099"/>
      </a:dk2>
      <a:lt2>
        <a:srgbClr val="808080"/>
      </a:lt2>
      <a:accent1>
        <a:srgbClr val="8181FF"/>
      </a:accent1>
      <a:accent2>
        <a:srgbClr val="CC0000"/>
      </a:accent2>
      <a:accent3>
        <a:srgbClr val="FFFFFF"/>
      </a:accent3>
      <a:accent4>
        <a:srgbClr val="000000"/>
      </a:accent4>
      <a:accent5>
        <a:srgbClr val="C1C1FF"/>
      </a:accent5>
      <a:accent6>
        <a:srgbClr val="B90000"/>
      </a:accent6>
      <a:hlink>
        <a:srgbClr val="142857"/>
      </a:hlink>
      <a:folHlink>
        <a:srgbClr val="142857"/>
      </a:folHlink>
    </a:clrScheme>
    <a:fontScheme name="Paluno">
      <a:majorFont>
        <a:latin typeface="Bell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Paluno">
      <a:dk1>
        <a:srgbClr val="000000"/>
      </a:dk1>
      <a:lt1>
        <a:srgbClr val="FFFFFF"/>
      </a:lt1>
      <a:dk2>
        <a:srgbClr val="000099"/>
      </a:dk2>
      <a:lt2>
        <a:srgbClr val="808080"/>
      </a:lt2>
      <a:accent1>
        <a:srgbClr val="8181FF"/>
      </a:accent1>
      <a:accent2>
        <a:srgbClr val="CC0000"/>
      </a:accent2>
      <a:accent3>
        <a:srgbClr val="FFFFFF"/>
      </a:accent3>
      <a:accent4>
        <a:srgbClr val="000000"/>
      </a:accent4>
      <a:accent5>
        <a:srgbClr val="C1C1FF"/>
      </a:accent5>
      <a:accent6>
        <a:srgbClr val="B90000"/>
      </a:accent6>
      <a:hlink>
        <a:srgbClr val="142857"/>
      </a:hlink>
      <a:folHlink>
        <a:srgbClr val="142857"/>
      </a:folHlink>
    </a:clrScheme>
    <a:fontScheme name="Paluno">
      <a:majorFont>
        <a:latin typeface="Bell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CC452416C5B3D7419A12D7FB84051626" ma:contentTypeVersion="0" ma:contentTypeDescription="Ein neues Dokument erstellen." ma:contentTypeScope="" ma:versionID="f394d21af804e871d50df2a64696203f">
  <xsd:schema xmlns:xsd="http://www.w3.org/2001/XMLSchema" xmlns:xs="http://www.w3.org/2001/XMLSchema" xmlns:p="http://schemas.microsoft.com/office/2006/metadata/properties" targetNamespace="http://schemas.microsoft.com/office/2006/metadata/properties" ma:root="true" ma:fieldsID="7e7d87d35acbd7600afcc5819727335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489AE49-8DC0-4131-8260-E2FC09009B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CF2648E-DC65-40BC-95DF-77686BA47737}">
  <ds:schemaRefs>
    <ds:schemaRef ds:uri="http://schemas.microsoft.com/sharepoint/v3/contenttype/forms"/>
  </ds:schemaRefs>
</ds:datastoreItem>
</file>

<file path=customXml/itemProps3.xml><?xml version="1.0" encoding="utf-8"?>
<ds:datastoreItem xmlns:ds="http://schemas.openxmlformats.org/officeDocument/2006/customXml" ds:itemID="{16259DC4-A106-4250-87F2-9FBF9E476377}">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1197</Words>
  <Application>Microsoft Office PowerPoint</Application>
  <PresentationFormat>Breitbild</PresentationFormat>
  <Paragraphs>256</Paragraphs>
  <Slides>19</Slides>
  <Notes>3</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19</vt:i4>
      </vt:variant>
    </vt:vector>
  </HeadingPairs>
  <TitlesOfParts>
    <vt:vector size="25" baseType="lpstr">
      <vt:lpstr>Arial</vt:lpstr>
      <vt:lpstr>Calibri</vt:lpstr>
      <vt:lpstr>Lucida Grande</vt:lpstr>
      <vt:lpstr>Verdana</vt:lpstr>
      <vt:lpstr>Wingdings</vt:lpstr>
      <vt:lpstr>PALUNO_PPT_Master_draft-2010-05-28</vt:lpstr>
      <vt:lpstr>Supreme Eating Program </vt:lpstr>
      <vt:lpstr>Agenda</vt:lpstr>
      <vt:lpstr>1. Anforderungsanalyse</vt:lpstr>
      <vt:lpstr>User-Stories</vt:lpstr>
      <vt:lpstr>1.1.1 User-Stories - Statistik</vt:lpstr>
      <vt:lpstr>1.1.2 User-Stories - Aktionen</vt:lpstr>
      <vt:lpstr>bMSCs</vt:lpstr>
      <vt:lpstr>1.2.1 bMSC – Statistik</vt:lpstr>
      <vt:lpstr>1.2.2 bMSC – Aktionen</vt:lpstr>
      <vt:lpstr>Papierprototypen - Statistik</vt:lpstr>
      <vt:lpstr>Papierprototypen – Restaurantstatistik (geplant)</vt:lpstr>
      <vt:lpstr>Papierprototypen – Statistik (im Programm)</vt:lpstr>
      <vt:lpstr>Qualitätssicherung</vt:lpstr>
      <vt:lpstr>Testfälle und Protokolle der Testdurchführung Systemtest - Statistik</vt:lpstr>
      <vt:lpstr>Testfälle und Protokolle der Testdurchführung Systemtest - Aktionen</vt:lpstr>
      <vt:lpstr>Architekturentwurf</vt:lpstr>
      <vt:lpstr>UML-Klassendiagramm (Front-End)</vt:lpstr>
      <vt:lpstr>UML-Klassendiagramm (Back-End)</vt:lpstr>
      <vt:lpstr>Vielen Dank für Ihre Aufmerksamkeit! </vt:lpstr>
    </vt:vector>
  </TitlesOfParts>
  <Company>adesso AG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paluno Folienmaster mit zweizeiligem Titel</dc:title>
  <dc:creator>Matthias Book</dc:creator>
  <cp:lastModifiedBy>Alexandra Klein</cp:lastModifiedBy>
  <cp:revision>130</cp:revision>
  <cp:lastPrinted>2008-10-06T12:12:35Z</cp:lastPrinted>
  <dcterms:created xsi:type="dcterms:W3CDTF">2010-06-08T06:51:57Z</dcterms:created>
  <dcterms:modified xsi:type="dcterms:W3CDTF">2022-01-29T22:05:13Z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0x010100CC452416C5B3D7419A12D7FB84051626</vt:lpwstr>
  </property>
</Properties>
</file>